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4" r:id="rId9"/>
    <p:sldId id="265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62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7B5F6F-AFC1-244B-BCFD-AD15C52C93F7}">
          <p14:sldIdLst>
            <p14:sldId id="256"/>
            <p14:sldId id="257"/>
            <p14:sldId id="258"/>
            <p14:sldId id="259"/>
            <p14:sldId id="261"/>
            <p14:sldId id="263"/>
            <p14:sldId id="266"/>
            <p14:sldId id="264"/>
            <p14:sldId id="265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1"/>
    <p:restoredTop sz="86446"/>
  </p:normalViewPr>
  <p:slideViewPr>
    <p:cSldViewPr snapToGrid="0" snapToObjects="1">
      <p:cViewPr varScale="1">
        <p:scale>
          <a:sx n="120" d="100"/>
          <a:sy n="120" d="100"/>
        </p:scale>
        <p:origin x="200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180F1-61E7-C943-A04D-79F81F4CC8B6}" type="doc">
      <dgm:prSet loTypeId="urn:microsoft.com/office/officeart/2005/8/layout/chevron2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90DA4E-F6C2-8B4E-9E8D-827DD124E72B}">
      <dgm:prSet phldrT="[Text]"/>
      <dgm:spPr/>
      <dgm:t>
        <a:bodyPr/>
        <a:lstStyle/>
        <a:p>
          <a:r>
            <a:rPr lang="en-US" dirty="0"/>
            <a:t>JFX 1.0</a:t>
          </a:r>
        </a:p>
      </dgm:t>
    </dgm:pt>
    <dgm:pt modelId="{E9864027-C895-D848-A1BF-409F58256BA3}" type="parTrans" cxnId="{5895F615-300C-3B42-877B-861A79F8955E}">
      <dgm:prSet/>
      <dgm:spPr/>
      <dgm:t>
        <a:bodyPr/>
        <a:lstStyle/>
        <a:p>
          <a:endParaRPr lang="en-US"/>
        </a:p>
      </dgm:t>
    </dgm:pt>
    <dgm:pt modelId="{3C6FD55B-FF2D-374C-BA09-3A468DB697B7}" type="sibTrans" cxnId="{5895F615-300C-3B42-877B-861A79F8955E}">
      <dgm:prSet/>
      <dgm:spPr/>
      <dgm:t>
        <a:bodyPr/>
        <a:lstStyle/>
        <a:p>
          <a:endParaRPr lang="en-US"/>
        </a:p>
      </dgm:t>
    </dgm:pt>
    <dgm:pt modelId="{084FD8F1-921A-9941-A194-4A55F8FC884C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Sun Microsystems </a:t>
          </a:r>
          <a:r>
            <a:rPr lang="en-US" sz="1600" dirty="0" err="1"/>
            <a:t>en</a:t>
          </a:r>
          <a:r>
            <a:rPr lang="en-US" sz="1600" dirty="0"/>
            <a:t> 2008</a:t>
          </a:r>
        </a:p>
      </dgm:t>
    </dgm:pt>
    <dgm:pt modelId="{73550ACB-8FF2-F545-B68F-07C89047FF53}" type="parTrans" cxnId="{B11916FC-3F72-C54C-BE2D-58D74A64E317}">
      <dgm:prSet/>
      <dgm:spPr/>
      <dgm:t>
        <a:bodyPr/>
        <a:lstStyle/>
        <a:p>
          <a:endParaRPr lang="en-US"/>
        </a:p>
      </dgm:t>
    </dgm:pt>
    <dgm:pt modelId="{A8534971-FDD4-EC4F-85F2-0AFE4EFC0D36}" type="sibTrans" cxnId="{B11916FC-3F72-C54C-BE2D-58D74A64E317}">
      <dgm:prSet/>
      <dgm:spPr/>
      <dgm:t>
        <a:bodyPr/>
        <a:lstStyle/>
        <a:p>
          <a:endParaRPr lang="en-US"/>
        </a:p>
      </dgm:t>
    </dgm:pt>
    <dgm:pt modelId="{D4020EDF-F17C-5240-B5DB-2C63A05A2142}">
      <dgm:prSet phldrT="[Text]" custT="1"/>
      <dgm:spPr/>
      <dgm:t>
        <a:bodyPr/>
        <a:lstStyle/>
        <a:p>
          <a:r>
            <a:rPr lang="en-US" sz="1600" dirty="0"/>
            <a:t>Scripting language</a:t>
          </a:r>
        </a:p>
      </dgm:t>
    </dgm:pt>
    <dgm:pt modelId="{15A3AB71-5396-3F45-BAD3-1422A7845239}" type="parTrans" cxnId="{201D9D22-E51E-0241-9524-9B0C9FF03727}">
      <dgm:prSet/>
      <dgm:spPr/>
      <dgm:t>
        <a:bodyPr/>
        <a:lstStyle/>
        <a:p>
          <a:endParaRPr lang="en-US"/>
        </a:p>
      </dgm:t>
    </dgm:pt>
    <dgm:pt modelId="{E1ED2072-2A60-BD4A-94CF-F628C7EAEA06}" type="sibTrans" cxnId="{201D9D22-E51E-0241-9524-9B0C9FF03727}">
      <dgm:prSet/>
      <dgm:spPr/>
      <dgm:t>
        <a:bodyPr/>
        <a:lstStyle/>
        <a:p>
          <a:endParaRPr lang="en-US"/>
        </a:p>
      </dgm:t>
    </dgm:pt>
    <dgm:pt modelId="{DE7E8025-1052-AE4D-852B-12521C7C2637}">
      <dgm:prSet phldrT="[Text]"/>
      <dgm:spPr/>
      <dgm:t>
        <a:bodyPr/>
        <a:lstStyle/>
        <a:p>
          <a:r>
            <a:rPr lang="en-US" dirty="0"/>
            <a:t>JFX 2.0</a:t>
          </a:r>
        </a:p>
      </dgm:t>
    </dgm:pt>
    <dgm:pt modelId="{C211661F-EDF1-A84C-95F8-7F54676FA0AC}" type="parTrans" cxnId="{C726AD33-A860-424F-BC0D-DDAE100CE923}">
      <dgm:prSet/>
      <dgm:spPr/>
      <dgm:t>
        <a:bodyPr/>
        <a:lstStyle/>
        <a:p>
          <a:endParaRPr lang="en-US"/>
        </a:p>
      </dgm:t>
    </dgm:pt>
    <dgm:pt modelId="{7F2A5B36-2C3A-4943-A43A-135506C27893}" type="sibTrans" cxnId="{C726AD33-A860-424F-BC0D-DDAE100CE923}">
      <dgm:prSet/>
      <dgm:spPr/>
      <dgm:t>
        <a:bodyPr/>
        <a:lstStyle/>
        <a:p>
          <a:endParaRPr lang="en-US"/>
        </a:p>
      </dgm:t>
    </dgm:pt>
    <dgm:pt modelId="{77A38819-13BA-0447-95F6-654D827A56EB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Oracle </a:t>
          </a:r>
          <a:r>
            <a:rPr lang="en-US" sz="1600" dirty="0" err="1"/>
            <a:t>en</a:t>
          </a:r>
          <a:r>
            <a:rPr lang="en-US" sz="1600" dirty="0"/>
            <a:t> 2011</a:t>
          </a:r>
        </a:p>
      </dgm:t>
    </dgm:pt>
    <dgm:pt modelId="{9FDAF7BD-1D00-AC45-B12F-4BFEAB669ECE}" type="parTrans" cxnId="{612024B3-3289-3749-9043-290CC86BEEBA}">
      <dgm:prSet/>
      <dgm:spPr/>
      <dgm:t>
        <a:bodyPr/>
        <a:lstStyle/>
        <a:p>
          <a:endParaRPr lang="en-US"/>
        </a:p>
      </dgm:t>
    </dgm:pt>
    <dgm:pt modelId="{FF1D85AB-3933-4843-A6CE-DA8DA9F1F517}" type="sibTrans" cxnId="{612024B3-3289-3749-9043-290CC86BEEBA}">
      <dgm:prSet/>
      <dgm:spPr/>
      <dgm:t>
        <a:bodyPr/>
        <a:lstStyle/>
        <a:p>
          <a:endParaRPr lang="en-US"/>
        </a:p>
      </dgm:t>
    </dgm:pt>
    <dgm:pt modelId="{BC03CFF6-44A1-814C-8BDF-42A7B6F056FF}">
      <dgm:prSet phldrT="[Text]"/>
      <dgm:spPr/>
      <dgm:t>
        <a:bodyPr/>
        <a:lstStyle/>
        <a:p>
          <a:r>
            <a:rPr lang="en-US" dirty="0"/>
            <a:t>JFX 8</a:t>
          </a:r>
        </a:p>
      </dgm:t>
    </dgm:pt>
    <dgm:pt modelId="{E08A10E2-7E1D-ED44-B55D-BB4938D98EA7}" type="parTrans" cxnId="{E17520FD-54C1-B848-98AF-C6491F8B5F5E}">
      <dgm:prSet/>
      <dgm:spPr/>
      <dgm:t>
        <a:bodyPr/>
        <a:lstStyle/>
        <a:p>
          <a:endParaRPr lang="en-US"/>
        </a:p>
      </dgm:t>
    </dgm:pt>
    <dgm:pt modelId="{17CAA9DA-6C27-1849-9811-32362B61D194}" type="sibTrans" cxnId="{E17520FD-54C1-B848-98AF-C6491F8B5F5E}">
      <dgm:prSet/>
      <dgm:spPr/>
      <dgm:t>
        <a:bodyPr/>
        <a:lstStyle/>
        <a:p>
          <a:endParaRPr lang="en-US"/>
        </a:p>
      </dgm:t>
    </dgm:pt>
    <dgm:pt modelId="{7C064FC9-DF2E-454F-BD53-CC65A9937754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2014 </a:t>
          </a:r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1.8</a:t>
          </a:r>
        </a:p>
      </dgm:t>
    </dgm:pt>
    <dgm:pt modelId="{8D20BF8D-FE4B-854C-9ED7-3CF1ACF377B1}" type="parTrans" cxnId="{A96EE318-4BF5-0C4C-BF9F-97575126ECE9}">
      <dgm:prSet/>
      <dgm:spPr/>
      <dgm:t>
        <a:bodyPr/>
        <a:lstStyle/>
        <a:p>
          <a:endParaRPr lang="en-US"/>
        </a:p>
      </dgm:t>
    </dgm:pt>
    <dgm:pt modelId="{5ACA898A-2266-F143-BC93-8501B03B19B8}" type="sibTrans" cxnId="{A96EE318-4BF5-0C4C-BF9F-97575126ECE9}">
      <dgm:prSet/>
      <dgm:spPr/>
      <dgm:t>
        <a:bodyPr/>
        <a:lstStyle/>
        <a:p>
          <a:endParaRPr lang="en-US"/>
        </a:p>
      </dgm:t>
    </dgm:pt>
    <dgm:pt modelId="{C3C990A7-8DB1-544D-A2C8-45482D89D2FC}">
      <dgm:prSet phldrT="[Text]" custT="1"/>
      <dgm:spPr/>
      <dgm:t>
        <a:bodyPr/>
        <a:lstStyle/>
        <a:p>
          <a:r>
            <a:rPr lang="en-US" sz="1600" dirty="0"/>
            <a:t>3D Graphics</a:t>
          </a:r>
        </a:p>
      </dgm:t>
    </dgm:pt>
    <dgm:pt modelId="{A36A13AD-D6C8-1446-80EC-EE1E74FEFD15}" type="parTrans" cxnId="{E4BF81AC-6396-4E46-9D0C-F6FA5BB3D438}">
      <dgm:prSet/>
      <dgm:spPr/>
      <dgm:t>
        <a:bodyPr/>
        <a:lstStyle/>
        <a:p>
          <a:endParaRPr lang="en-US"/>
        </a:p>
      </dgm:t>
    </dgm:pt>
    <dgm:pt modelId="{07FA2F1A-9D33-254F-BC6C-F9A215C37403}" type="sibTrans" cxnId="{E4BF81AC-6396-4E46-9D0C-F6FA5BB3D438}">
      <dgm:prSet/>
      <dgm:spPr/>
      <dgm:t>
        <a:bodyPr/>
        <a:lstStyle/>
        <a:p>
          <a:endParaRPr lang="en-US"/>
        </a:p>
      </dgm:t>
    </dgm:pt>
    <dgm:pt modelId="{87DAC731-81B6-9C4D-A649-43402CB1BD3D}">
      <dgm:prSet phldrT="[Text]"/>
      <dgm:spPr/>
      <dgm:t>
        <a:bodyPr/>
        <a:lstStyle/>
        <a:p>
          <a:r>
            <a:rPr lang="en-US" dirty="0"/>
            <a:t>JFX 9</a:t>
          </a:r>
        </a:p>
      </dgm:t>
    </dgm:pt>
    <dgm:pt modelId="{DCF5963D-4FAE-2341-AE79-9A763041200D}" type="parTrans" cxnId="{E72AD9BD-D812-DE45-8658-037149FDCCD7}">
      <dgm:prSet/>
      <dgm:spPr/>
      <dgm:t>
        <a:bodyPr/>
        <a:lstStyle/>
        <a:p>
          <a:endParaRPr lang="en-US"/>
        </a:p>
      </dgm:t>
    </dgm:pt>
    <dgm:pt modelId="{0A065BF4-83FE-7E4A-912E-A0B0F1084C3B}" type="sibTrans" cxnId="{E72AD9BD-D812-DE45-8658-037149FDCCD7}">
      <dgm:prSet/>
      <dgm:spPr/>
      <dgm:t>
        <a:bodyPr/>
        <a:lstStyle/>
        <a:p>
          <a:endParaRPr lang="en-US"/>
        </a:p>
      </dgm:t>
    </dgm:pt>
    <dgm:pt modelId="{6A5A20ED-0756-AF40-B3F7-3DBFB91DE8BE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JFX 11</a:t>
          </a:r>
        </a:p>
      </dgm:t>
    </dgm:pt>
    <dgm:pt modelId="{A7190992-21EB-1D45-9404-D0D51B9184E4}" type="parTrans" cxnId="{6D48F507-4360-9E48-9AF3-EC1D4D94A8CA}">
      <dgm:prSet/>
      <dgm:spPr/>
      <dgm:t>
        <a:bodyPr/>
        <a:lstStyle/>
        <a:p>
          <a:endParaRPr lang="en-US"/>
        </a:p>
      </dgm:t>
    </dgm:pt>
    <dgm:pt modelId="{B1114D14-355D-944D-959F-43F83FD59919}" type="sibTrans" cxnId="{6D48F507-4360-9E48-9AF3-EC1D4D94A8CA}">
      <dgm:prSet/>
      <dgm:spPr/>
      <dgm:t>
        <a:bodyPr/>
        <a:lstStyle/>
        <a:p>
          <a:endParaRPr lang="en-US"/>
        </a:p>
      </dgm:t>
    </dgm:pt>
    <dgm:pt modelId="{F47FE806-72BE-8348-9E9A-CB1B95F4864E}">
      <dgm:prSet phldrT="[Text]" custT="1"/>
      <dgm:spPr/>
      <dgm:t>
        <a:bodyPr/>
        <a:lstStyle/>
        <a:p>
          <a:r>
            <a:rPr lang="en-US" sz="1600" dirty="0"/>
            <a:t>Lazy binding</a:t>
          </a:r>
        </a:p>
      </dgm:t>
    </dgm:pt>
    <dgm:pt modelId="{C2EB4D07-7FB5-0446-A42C-CC11F09F274A}" type="parTrans" cxnId="{4E8D61E2-37A0-1F4D-8EE5-A2453608A74E}">
      <dgm:prSet/>
      <dgm:spPr/>
      <dgm:t>
        <a:bodyPr/>
        <a:lstStyle/>
        <a:p>
          <a:endParaRPr lang="en-US"/>
        </a:p>
      </dgm:t>
    </dgm:pt>
    <dgm:pt modelId="{842F5BBE-68CC-6E43-8953-64697DB447FF}" type="sibTrans" cxnId="{4E8D61E2-37A0-1F4D-8EE5-A2453608A74E}">
      <dgm:prSet/>
      <dgm:spPr/>
      <dgm:t>
        <a:bodyPr/>
        <a:lstStyle/>
        <a:p>
          <a:endParaRPr lang="en-US"/>
        </a:p>
      </dgm:t>
    </dgm:pt>
    <dgm:pt modelId="{F3630808-CD70-BE4D-A8A4-6CB6B28D1747}">
      <dgm:prSet/>
      <dgm:spPr/>
      <dgm:t>
        <a:bodyPr/>
        <a:lstStyle/>
        <a:p>
          <a:r>
            <a:rPr lang="en-US" dirty="0"/>
            <a:t>Jigsaw – </a:t>
          </a:r>
          <a:r>
            <a:rPr lang="en-US" dirty="0" err="1"/>
            <a:t>Modularización</a:t>
          </a:r>
          <a:r>
            <a:rPr lang="en-US" dirty="0"/>
            <a:t>: 7 </a:t>
          </a:r>
          <a:r>
            <a:rPr lang="en-US" dirty="0" err="1"/>
            <a:t>modulos</a:t>
          </a:r>
          <a:r>
            <a:rPr lang="en-US" dirty="0"/>
            <a:t> </a:t>
          </a:r>
          <a:r>
            <a:rPr lang="en-US" dirty="0" err="1"/>
            <a:t>jmod</a:t>
          </a:r>
          <a:endParaRPr lang="en-US" dirty="0"/>
        </a:p>
      </dgm:t>
    </dgm:pt>
    <dgm:pt modelId="{4631E71A-3FF1-E64D-9923-C478BC2C69C1}" type="parTrans" cxnId="{90CD1D7F-92CB-8D46-8478-3657C16F26DA}">
      <dgm:prSet/>
      <dgm:spPr/>
      <dgm:t>
        <a:bodyPr/>
        <a:lstStyle/>
        <a:p>
          <a:endParaRPr lang="en-US"/>
        </a:p>
      </dgm:t>
    </dgm:pt>
    <dgm:pt modelId="{5CCFE845-C5E7-1546-A512-AB3A5B71123E}" type="sibTrans" cxnId="{90CD1D7F-92CB-8D46-8478-3657C16F26DA}">
      <dgm:prSet/>
      <dgm:spPr/>
      <dgm:t>
        <a:bodyPr/>
        <a:lstStyle/>
        <a:p>
          <a:endParaRPr lang="en-US"/>
        </a:p>
      </dgm:t>
    </dgm:pt>
    <dgm:pt modelId="{A3B4C64E-2632-C143-AB86-CDC544D209D7}">
      <dgm:prSet phldrT="[Text]" custT="1"/>
      <dgm:spPr/>
      <dgm:t>
        <a:bodyPr/>
        <a:lstStyle/>
        <a:p>
          <a:r>
            <a:rPr lang="en-US" sz="1600" dirty="0"/>
            <a:t>API Canvas</a:t>
          </a:r>
        </a:p>
      </dgm:t>
    </dgm:pt>
    <dgm:pt modelId="{BCE0A273-5766-6F4C-9CED-00B859B25D3C}" type="parTrans" cxnId="{2D04E322-8612-2249-BC7A-CED6A56CE126}">
      <dgm:prSet/>
      <dgm:spPr/>
      <dgm:t>
        <a:bodyPr/>
        <a:lstStyle/>
        <a:p>
          <a:endParaRPr lang="en-US"/>
        </a:p>
      </dgm:t>
    </dgm:pt>
    <dgm:pt modelId="{4F5F3899-DAA8-5244-BABE-07C094D0814A}" type="sibTrans" cxnId="{2D04E322-8612-2249-BC7A-CED6A56CE126}">
      <dgm:prSet/>
      <dgm:spPr/>
      <dgm:t>
        <a:bodyPr/>
        <a:lstStyle/>
        <a:p>
          <a:endParaRPr lang="en-US"/>
        </a:p>
      </dgm:t>
    </dgm:pt>
    <dgm:pt modelId="{11E3455D-4155-3144-BCC2-906E4B869FCD}">
      <dgm:prSet phldrT="[Text]" custT="1"/>
      <dgm:spPr/>
      <dgm:t>
        <a:bodyPr/>
        <a:lstStyle/>
        <a:p>
          <a:r>
            <a:rPr lang="en-US" sz="1600" dirty="0" err="1"/>
            <a:t>Destinado</a:t>
          </a:r>
          <a:r>
            <a:rPr lang="en-US" sz="1600" dirty="0"/>
            <a:t> a Desktop/Mobile</a:t>
          </a:r>
        </a:p>
      </dgm:t>
    </dgm:pt>
    <dgm:pt modelId="{26348DAB-B3E7-724B-AC2E-87C7DABF991A}" type="parTrans" cxnId="{83FE984A-8451-394C-9879-8D17E2065D19}">
      <dgm:prSet/>
      <dgm:spPr/>
      <dgm:t>
        <a:bodyPr/>
        <a:lstStyle/>
        <a:p>
          <a:endParaRPr lang="en-US"/>
        </a:p>
      </dgm:t>
    </dgm:pt>
    <dgm:pt modelId="{6AA4C71D-9F45-A543-88CA-0E6B9A224949}" type="sibTrans" cxnId="{83FE984A-8451-394C-9879-8D17E2065D19}">
      <dgm:prSet/>
      <dgm:spPr/>
      <dgm:t>
        <a:bodyPr/>
        <a:lstStyle/>
        <a:p>
          <a:endParaRPr lang="en-US"/>
        </a:p>
      </dgm:t>
    </dgm:pt>
    <dgm:pt modelId="{EB4D76E1-E7A0-9F47-8B09-2D2CCF3538F1}">
      <dgm:prSet phldrT="[Text]" custT="1"/>
      <dgm:spPr/>
      <dgm:t>
        <a:bodyPr/>
        <a:lstStyle/>
        <a:p>
          <a:r>
            <a:rPr lang="en-US" sz="1600" dirty="0"/>
            <a:t>NO scripting language</a:t>
          </a:r>
        </a:p>
      </dgm:t>
    </dgm:pt>
    <dgm:pt modelId="{7F2404AA-DE28-1E43-9804-A4EAA2EA6A83}" type="parTrans" cxnId="{F51728D0-A993-694D-80CF-520E4D480949}">
      <dgm:prSet/>
      <dgm:spPr/>
      <dgm:t>
        <a:bodyPr/>
        <a:lstStyle/>
        <a:p>
          <a:endParaRPr lang="en-US"/>
        </a:p>
      </dgm:t>
    </dgm:pt>
    <dgm:pt modelId="{A1F1CC02-B595-1E4E-94F3-1E667F6EBCF7}" type="sibTrans" cxnId="{F51728D0-A993-694D-80CF-520E4D480949}">
      <dgm:prSet/>
      <dgm:spPr/>
      <dgm:t>
        <a:bodyPr/>
        <a:lstStyle/>
        <a:p>
          <a:endParaRPr lang="en-US"/>
        </a:p>
      </dgm:t>
    </dgm:pt>
    <dgm:pt modelId="{FEFA9BCF-F5C7-F347-ADB3-F780D45C3E75}">
      <dgm:prSet/>
      <dgm:spPr/>
      <dgm:t>
        <a:bodyPr/>
        <a:lstStyle/>
        <a:p>
          <a:r>
            <a:rPr lang="en-US" dirty="0" err="1"/>
            <a:t>Aún</a:t>
          </a:r>
          <a:r>
            <a:rPr lang="en-US" dirty="0"/>
            <a:t> </a:t>
          </a:r>
          <a:r>
            <a:rPr lang="en-US" dirty="0" err="1"/>
            <a:t>parte</a:t>
          </a:r>
          <a:r>
            <a:rPr lang="en-US" dirty="0"/>
            <a:t> del JDK</a:t>
          </a:r>
        </a:p>
      </dgm:t>
    </dgm:pt>
    <dgm:pt modelId="{2EEA4ABB-9BC4-C947-A9B5-E19476702BAF}" type="parTrans" cxnId="{CDC92929-E7A0-8140-80E1-E50AF9C5407B}">
      <dgm:prSet/>
      <dgm:spPr/>
      <dgm:t>
        <a:bodyPr/>
        <a:lstStyle/>
        <a:p>
          <a:endParaRPr lang="en-US"/>
        </a:p>
      </dgm:t>
    </dgm:pt>
    <dgm:pt modelId="{356D8DE1-0FD5-4247-8779-BF7B5DA18A4E}" type="sibTrans" cxnId="{CDC92929-E7A0-8140-80E1-E50AF9C5407B}">
      <dgm:prSet/>
      <dgm:spPr/>
      <dgm:t>
        <a:bodyPr/>
        <a:lstStyle/>
        <a:p>
          <a:endParaRPr lang="en-US"/>
        </a:p>
      </dgm:t>
    </dgm:pt>
    <dgm:pt modelId="{600BE6D1-F2F4-9C49-924D-2E3297D7CC8B}">
      <dgm:prSet phldrT="[Text]" custT="1"/>
      <dgm:spPr/>
      <dgm:t>
        <a:bodyPr/>
        <a:lstStyle/>
        <a:p>
          <a:r>
            <a:rPr lang="en-US" sz="1600" dirty="0"/>
            <a:t>Dialogs API / MathML / Rich Text / Printing</a:t>
          </a:r>
        </a:p>
      </dgm:t>
    </dgm:pt>
    <dgm:pt modelId="{8EE11E82-1D9A-FD4A-B1EA-D654FCC9F38A}" type="parTrans" cxnId="{8A538C50-7C33-B043-AD63-18B45D753821}">
      <dgm:prSet/>
      <dgm:spPr/>
      <dgm:t>
        <a:bodyPr/>
        <a:lstStyle/>
        <a:p>
          <a:endParaRPr lang="en-US"/>
        </a:p>
      </dgm:t>
    </dgm:pt>
    <dgm:pt modelId="{CEC59C31-38F7-1745-B661-663A94675F71}" type="sibTrans" cxnId="{8A538C50-7C33-B043-AD63-18B45D753821}">
      <dgm:prSet/>
      <dgm:spPr/>
      <dgm:t>
        <a:bodyPr/>
        <a:lstStyle/>
        <a:p>
          <a:endParaRPr lang="en-US"/>
        </a:p>
      </dgm:t>
    </dgm:pt>
    <dgm:pt modelId="{64EA2B54-38B2-824C-A0BD-9AACE32EE8C3}">
      <dgm:prSet/>
      <dgm:spPr/>
      <dgm:t>
        <a:bodyPr/>
        <a:lstStyle/>
        <a:p>
          <a:r>
            <a:rPr lang="en-US" dirty="0"/>
            <a:t>Runtime </a:t>
          </a:r>
          <a:r>
            <a:rPr lang="en-US" dirty="0" err="1"/>
            <a:t>separado</a:t>
          </a:r>
          <a:r>
            <a:rPr lang="en-US" dirty="0"/>
            <a:t> del JDK (</a:t>
          </a:r>
          <a:r>
            <a:rPr lang="en-US" dirty="0" err="1"/>
            <a:t>OpenJFX</a:t>
          </a:r>
          <a:r>
            <a:rPr lang="en-US" dirty="0"/>
            <a:t>)</a:t>
          </a:r>
        </a:p>
      </dgm:t>
    </dgm:pt>
    <dgm:pt modelId="{332FE40F-3061-DA4E-B190-A3382A97ADAB}" type="parTrans" cxnId="{C914F52B-8970-3840-AD9F-8E88B40DC743}">
      <dgm:prSet/>
      <dgm:spPr/>
      <dgm:t>
        <a:bodyPr/>
        <a:lstStyle/>
        <a:p>
          <a:endParaRPr lang="en-US"/>
        </a:p>
      </dgm:t>
    </dgm:pt>
    <dgm:pt modelId="{C58C8C0E-815A-0245-A9F4-EE88F3AB2E07}" type="sibTrans" cxnId="{C914F52B-8970-3840-AD9F-8E88B40DC743}">
      <dgm:prSet/>
      <dgm:spPr/>
      <dgm:t>
        <a:bodyPr/>
        <a:lstStyle/>
        <a:p>
          <a:endParaRPr lang="en-US"/>
        </a:p>
      </dgm:t>
    </dgm:pt>
    <dgm:pt modelId="{82CCCC95-272C-3644-9707-39F8F627B0F7}">
      <dgm:prSet/>
      <dgm:spPr/>
      <dgm:t>
        <a:bodyPr/>
        <a:lstStyle/>
        <a:p>
          <a:r>
            <a:rPr lang="en-US" dirty="0" err="1"/>
            <a:t>Mejora</a:t>
          </a:r>
          <a:r>
            <a:rPr lang="en-US" dirty="0"/>
            <a:t> de </a:t>
          </a:r>
          <a:r>
            <a:rPr lang="en-US" dirty="0" err="1"/>
            <a:t>Controles</a:t>
          </a:r>
          <a:r>
            <a:rPr lang="en-US" dirty="0"/>
            <a:t> (</a:t>
          </a:r>
          <a:r>
            <a:rPr lang="en-US" dirty="0" err="1"/>
            <a:t>TableView</a:t>
          </a:r>
          <a:r>
            <a:rPr lang="en-US" dirty="0"/>
            <a:t>, </a:t>
          </a:r>
          <a:r>
            <a:rPr lang="en-US" dirty="0" err="1"/>
            <a:t>SelectionModels</a:t>
          </a:r>
          <a:r>
            <a:rPr lang="en-US" dirty="0"/>
            <a:t>)</a:t>
          </a:r>
        </a:p>
      </dgm:t>
    </dgm:pt>
    <dgm:pt modelId="{077091B2-BE37-224F-8D75-77126DE6AA84}" type="parTrans" cxnId="{52E20860-35A1-BC40-8A73-704E974B0B76}">
      <dgm:prSet/>
      <dgm:spPr/>
      <dgm:t>
        <a:bodyPr/>
        <a:lstStyle/>
        <a:p>
          <a:endParaRPr lang="en-US"/>
        </a:p>
      </dgm:t>
    </dgm:pt>
    <dgm:pt modelId="{114CEF03-B005-CC4D-9D7B-889236F72017}" type="sibTrans" cxnId="{52E20860-35A1-BC40-8A73-704E974B0B76}">
      <dgm:prSet/>
      <dgm:spPr/>
      <dgm:t>
        <a:bodyPr/>
        <a:lstStyle/>
        <a:p>
          <a:endParaRPr lang="en-US"/>
        </a:p>
      </dgm:t>
    </dgm:pt>
    <dgm:pt modelId="{CE00D68A-C0B8-174C-B03A-F14452136D87}">
      <dgm:prSet phldrT="[Text]" custT="1"/>
      <dgm:spPr/>
      <dgm:t>
        <a:bodyPr/>
        <a:lstStyle/>
        <a:p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</a:t>
          </a:r>
          <a:r>
            <a:rPr lang="en-US" sz="1600" dirty="0" err="1"/>
            <a:t>por</a:t>
          </a:r>
          <a:r>
            <a:rPr lang="en-US" sz="1600" dirty="0"/>
            <a:t> </a:t>
          </a:r>
          <a:r>
            <a:rPr lang="en-US" sz="1600" dirty="0" err="1"/>
            <a:t>defecto</a:t>
          </a:r>
          <a:endParaRPr lang="en-US" sz="1600" dirty="0"/>
        </a:p>
      </dgm:t>
    </dgm:pt>
    <dgm:pt modelId="{05CD353D-CB40-A44C-8952-D5D505B2F4C4}" type="parTrans" cxnId="{949F3A75-4037-C04D-AFF6-261D8DB8E14C}">
      <dgm:prSet/>
      <dgm:spPr/>
      <dgm:t>
        <a:bodyPr/>
        <a:lstStyle/>
        <a:p>
          <a:endParaRPr lang="en-US"/>
        </a:p>
      </dgm:t>
    </dgm:pt>
    <dgm:pt modelId="{4088BB44-F286-7D4C-A67D-AD65687E34D9}" type="sibTrans" cxnId="{949F3A75-4037-C04D-AFF6-261D8DB8E14C}">
      <dgm:prSet/>
      <dgm:spPr/>
      <dgm:t>
        <a:bodyPr/>
        <a:lstStyle/>
        <a:p>
          <a:endParaRPr lang="en-US"/>
        </a:p>
      </dgm:t>
    </dgm:pt>
    <dgm:pt modelId="{A54BCFC6-8EB5-E54A-B4F4-218DFEE9EF22}">
      <dgm:prSet/>
      <dgm:spPr/>
      <dgm:t>
        <a:bodyPr/>
        <a:lstStyle/>
        <a:p>
          <a:r>
            <a:rPr lang="en-US" dirty="0" err="1"/>
            <a:t>Extracción</a:t>
          </a:r>
          <a:r>
            <a:rPr lang="en-US" dirty="0"/>
            <a:t> de las APIs de </a:t>
          </a:r>
          <a:r>
            <a:rPr lang="en-US" dirty="0" err="1"/>
            <a:t>controles</a:t>
          </a:r>
          <a:r>
            <a:rPr lang="en-US" dirty="0"/>
            <a:t> UI y CSS</a:t>
          </a:r>
        </a:p>
      </dgm:t>
    </dgm:pt>
    <dgm:pt modelId="{4337D039-EF37-D74B-BEBD-1A3CC796C443}" type="parTrans" cxnId="{822461A2-2869-AC4B-9A95-00090DC6FF24}">
      <dgm:prSet/>
      <dgm:spPr/>
      <dgm:t>
        <a:bodyPr/>
        <a:lstStyle/>
        <a:p>
          <a:endParaRPr lang="en-US"/>
        </a:p>
      </dgm:t>
    </dgm:pt>
    <dgm:pt modelId="{E886EB26-D380-9D47-B554-0A08A512AEAD}" type="sibTrans" cxnId="{822461A2-2869-AC4B-9A95-00090DC6FF24}">
      <dgm:prSet/>
      <dgm:spPr/>
      <dgm:t>
        <a:bodyPr/>
        <a:lstStyle/>
        <a:p>
          <a:endParaRPr lang="en-US"/>
        </a:p>
      </dgm:t>
    </dgm:pt>
    <dgm:pt modelId="{88F4B90B-23AA-8842-8D53-88C045D1DCD9}">
      <dgm:prSet/>
      <dgm:spPr/>
      <dgm:t>
        <a:bodyPr/>
        <a:lstStyle/>
        <a:p>
          <a:r>
            <a:rPr lang="en-US" dirty="0"/>
            <a:t>Maven </a:t>
          </a:r>
          <a:r>
            <a:rPr lang="en-US" dirty="0" err="1"/>
            <a:t>integración</a:t>
          </a:r>
          <a:endParaRPr lang="en-US" dirty="0"/>
        </a:p>
      </dgm:t>
    </dgm:pt>
    <dgm:pt modelId="{AEBE27F6-332B-2043-B3F1-F415C5192918}" type="parTrans" cxnId="{455BEDC5-EA36-B144-A8FF-8B3B1EF5997E}">
      <dgm:prSet/>
      <dgm:spPr/>
      <dgm:t>
        <a:bodyPr/>
        <a:lstStyle/>
        <a:p>
          <a:endParaRPr lang="en-US"/>
        </a:p>
      </dgm:t>
    </dgm:pt>
    <dgm:pt modelId="{D1158419-4E79-0C4A-8C86-2298B048F216}" type="sibTrans" cxnId="{455BEDC5-EA36-B144-A8FF-8B3B1EF5997E}">
      <dgm:prSet/>
      <dgm:spPr/>
      <dgm:t>
        <a:bodyPr/>
        <a:lstStyle/>
        <a:p>
          <a:endParaRPr lang="en-US"/>
        </a:p>
      </dgm:t>
    </dgm:pt>
    <dgm:pt modelId="{3696A182-417A-994E-996D-534DE14E7F65}">
      <dgm:prSet phldrT="[Text]" custT="1"/>
      <dgm:spPr/>
      <dgm:t>
        <a:bodyPr/>
        <a:lstStyle/>
        <a:p>
          <a:r>
            <a:rPr lang="en-US" sz="1600" dirty="0" err="1"/>
            <a:t>Controles</a:t>
          </a:r>
          <a:r>
            <a:rPr lang="en-US" sz="1600" dirty="0"/>
            <a:t> UI</a:t>
          </a:r>
        </a:p>
      </dgm:t>
    </dgm:pt>
    <dgm:pt modelId="{2F2E285F-66F8-4D48-8699-BEC4648ECC0D}" type="parTrans" cxnId="{F4CF9E45-D9DF-F741-A7C9-F52B354AB98E}">
      <dgm:prSet/>
      <dgm:spPr/>
      <dgm:t>
        <a:bodyPr/>
        <a:lstStyle/>
        <a:p>
          <a:endParaRPr lang="en-US"/>
        </a:p>
      </dgm:t>
    </dgm:pt>
    <dgm:pt modelId="{11EE9467-45D3-E344-A521-307BB9872687}" type="sibTrans" cxnId="{F4CF9E45-D9DF-F741-A7C9-F52B354AB98E}">
      <dgm:prSet/>
      <dgm:spPr/>
      <dgm:t>
        <a:bodyPr/>
        <a:lstStyle/>
        <a:p>
          <a:endParaRPr lang="en-US"/>
        </a:p>
      </dgm:t>
    </dgm:pt>
    <dgm:pt modelId="{C379D524-90AF-1240-A45E-1C158CAA3091}">
      <dgm:prSet phldrT="[Text]" custT="1"/>
      <dgm:spPr/>
      <dgm:t>
        <a:bodyPr/>
        <a:lstStyle/>
        <a:p>
          <a:r>
            <a:rPr lang="en-US" sz="1600" dirty="0" err="1"/>
            <a:t>Versiones</a:t>
          </a:r>
          <a:r>
            <a:rPr lang="en-US" sz="1600" dirty="0"/>
            <a:t>: 1.1, 1.2, 1.3, 1.3.1</a:t>
          </a:r>
        </a:p>
      </dgm:t>
    </dgm:pt>
    <dgm:pt modelId="{BE485075-7E4B-5647-A310-080C04EFC055}" type="parTrans" cxnId="{EA56E1D7-8801-3B48-A6A3-1AFA463FB4E3}">
      <dgm:prSet/>
      <dgm:spPr/>
      <dgm:t>
        <a:bodyPr/>
        <a:lstStyle/>
        <a:p>
          <a:endParaRPr lang="en-US"/>
        </a:p>
      </dgm:t>
    </dgm:pt>
    <dgm:pt modelId="{6E7BC3C4-DD0C-244B-BF76-643043F6D9DD}" type="sibTrans" cxnId="{EA56E1D7-8801-3B48-A6A3-1AFA463FB4E3}">
      <dgm:prSet/>
      <dgm:spPr/>
      <dgm:t>
        <a:bodyPr/>
        <a:lstStyle/>
        <a:p>
          <a:endParaRPr lang="en-US"/>
        </a:p>
      </dgm:t>
    </dgm:pt>
    <dgm:pt modelId="{0B27FF31-E970-9A4D-AB1D-C5977F6BC1DE}">
      <dgm:prSet phldrT="[Text]" custT="1"/>
      <dgm:spPr/>
      <dgm:t>
        <a:bodyPr/>
        <a:lstStyle/>
        <a:p>
          <a:r>
            <a:rPr lang="en-US" sz="1600" dirty="0"/>
            <a:t>XML </a:t>
          </a:r>
          <a:r>
            <a:rPr lang="en-US" sz="1600" dirty="0" err="1"/>
            <a:t>Declarativo</a:t>
          </a:r>
          <a:r>
            <a:rPr lang="en-US" sz="1600" dirty="0"/>
            <a:t> </a:t>
          </a:r>
          <a:r>
            <a:rPr lang="en-US" sz="1600" dirty="0" err="1"/>
            <a:t>llamado</a:t>
          </a:r>
          <a:r>
            <a:rPr lang="en-US" sz="1600" dirty="0"/>
            <a:t> FXML</a:t>
          </a:r>
        </a:p>
      </dgm:t>
    </dgm:pt>
    <dgm:pt modelId="{7BD1E0C8-0B0C-064B-AE35-044CCF3D0E1F}" type="parTrans" cxnId="{7DBFCB88-CD0C-2A43-BA13-5148A8B502CC}">
      <dgm:prSet/>
      <dgm:spPr/>
      <dgm:t>
        <a:bodyPr/>
        <a:lstStyle/>
        <a:p>
          <a:endParaRPr lang="en-US"/>
        </a:p>
      </dgm:t>
    </dgm:pt>
    <dgm:pt modelId="{AD712718-1B32-9043-9AE0-AC905614FD6D}" type="sibTrans" cxnId="{7DBFCB88-CD0C-2A43-BA13-5148A8B502CC}">
      <dgm:prSet/>
      <dgm:spPr/>
      <dgm:t>
        <a:bodyPr/>
        <a:lstStyle/>
        <a:p>
          <a:endParaRPr lang="en-US"/>
        </a:p>
      </dgm:t>
    </dgm:pt>
    <dgm:pt modelId="{0908E268-1CF4-4B40-93D7-BC1414AFDF2C}" type="pres">
      <dgm:prSet presAssocID="{191180F1-61E7-C943-A04D-79F81F4CC8B6}" presName="linearFlow" presStyleCnt="0">
        <dgm:presLayoutVars>
          <dgm:dir/>
          <dgm:animLvl val="lvl"/>
          <dgm:resizeHandles val="exact"/>
        </dgm:presLayoutVars>
      </dgm:prSet>
      <dgm:spPr/>
    </dgm:pt>
    <dgm:pt modelId="{58608B08-4961-1D4F-B0EF-F3CE341B45CD}" type="pres">
      <dgm:prSet presAssocID="{D890DA4E-F6C2-8B4E-9E8D-827DD124E72B}" presName="composite" presStyleCnt="0"/>
      <dgm:spPr/>
    </dgm:pt>
    <dgm:pt modelId="{1D482AE3-B6B2-714C-8DBD-DEF7A98582E6}" type="pres">
      <dgm:prSet presAssocID="{D890DA4E-F6C2-8B4E-9E8D-827DD124E72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17856ED-B8F9-2947-81AE-59ED8DE22FF1}" type="pres">
      <dgm:prSet presAssocID="{D890DA4E-F6C2-8B4E-9E8D-827DD124E72B}" presName="descendantText" presStyleLbl="alignAcc1" presStyleIdx="0" presStyleCnt="5" custScaleY="147183">
        <dgm:presLayoutVars>
          <dgm:bulletEnabled val="1"/>
        </dgm:presLayoutVars>
      </dgm:prSet>
      <dgm:spPr/>
    </dgm:pt>
    <dgm:pt modelId="{CC674173-B682-984E-A4C3-0207B7948CEF}" type="pres">
      <dgm:prSet presAssocID="{3C6FD55B-FF2D-374C-BA09-3A468DB697B7}" presName="sp" presStyleCnt="0"/>
      <dgm:spPr/>
    </dgm:pt>
    <dgm:pt modelId="{B245E281-3DC8-7D42-80A2-57722212552E}" type="pres">
      <dgm:prSet presAssocID="{DE7E8025-1052-AE4D-852B-12521C7C2637}" presName="composite" presStyleCnt="0"/>
      <dgm:spPr/>
    </dgm:pt>
    <dgm:pt modelId="{B7217432-92B9-B34B-80D9-2D7E2870871A}" type="pres">
      <dgm:prSet presAssocID="{DE7E8025-1052-AE4D-852B-12521C7C263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FA443BF6-EED8-A949-AE83-9E43D035A3DD}" type="pres">
      <dgm:prSet presAssocID="{DE7E8025-1052-AE4D-852B-12521C7C2637}" presName="descendantText" presStyleLbl="alignAcc1" presStyleIdx="1" presStyleCnt="5" custScaleY="152529">
        <dgm:presLayoutVars>
          <dgm:bulletEnabled val="1"/>
        </dgm:presLayoutVars>
      </dgm:prSet>
      <dgm:spPr/>
    </dgm:pt>
    <dgm:pt modelId="{31A27FB3-123C-2B4C-A1BB-ED7F6EF92F2E}" type="pres">
      <dgm:prSet presAssocID="{7F2A5B36-2C3A-4943-A43A-135506C27893}" presName="sp" presStyleCnt="0"/>
      <dgm:spPr/>
    </dgm:pt>
    <dgm:pt modelId="{7D792580-E2A8-E540-A21D-4F67A76A8207}" type="pres">
      <dgm:prSet presAssocID="{BC03CFF6-44A1-814C-8BDF-42A7B6F056FF}" presName="composite" presStyleCnt="0"/>
      <dgm:spPr/>
    </dgm:pt>
    <dgm:pt modelId="{EFC4AAB4-8BC1-EA4D-9438-0EEC1ED4B69A}" type="pres">
      <dgm:prSet presAssocID="{BC03CFF6-44A1-814C-8BDF-42A7B6F056F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864AB66-8FA6-4440-A52D-C7EEA53CE809}" type="pres">
      <dgm:prSet presAssocID="{BC03CFF6-44A1-814C-8BDF-42A7B6F056FF}" presName="descendantText" presStyleLbl="alignAcc1" presStyleIdx="2" presStyleCnt="5" custScaleY="130045">
        <dgm:presLayoutVars>
          <dgm:bulletEnabled val="1"/>
        </dgm:presLayoutVars>
      </dgm:prSet>
      <dgm:spPr/>
    </dgm:pt>
    <dgm:pt modelId="{9C11D941-31FB-4B40-BC68-93A1D5A14556}" type="pres">
      <dgm:prSet presAssocID="{17CAA9DA-6C27-1849-9811-32362B61D194}" presName="sp" presStyleCnt="0"/>
      <dgm:spPr/>
    </dgm:pt>
    <dgm:pt modelId="{05069C39-A7AC-B34F-AD8F-E76E1564E423}" type="pres">
      <dgm:prSet presAssocID="{87DAC731-81B6-9C4D-A649-43402CB1BD3D}" presName="composite" presStyleCnt="0"/>
      <dgm:spPr/>
    </dgm:pt>
    <dgm:pt modelId="{079A07FC-37F6-164F-8547-5C3C4DE0BC79}" type="pres">
      <dgm:prSet presAssocID="{87DAC731-81B6-9C4D-A649-43402CB1BD3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8DDBC999-FBCB-D24A-BE6F-AC39FF66F542}" type="pres">
      <dgm:prSet presAssocID="{87DAC731-81B6-9C4D-A649-43402CB1BD3D}" presName="descendantText" presStyleLbl="alignAcc1" presStyleIdx="3" presStyleCnt="5">
        <dgm:presLayoutVars>
          <dgm:bulletEnabled val="1"/>
        </dgm:presLayoutVars>
      </dgm:prSet>
      <dgm:spPr/>
    </dgm:pt>
    <dgm:pt modelId="{86CE71D9-776B-5F4A-9EA6-EC21C9C0E5D6}" type="pres">
      <dgm:prSet presAssocID="{0A065BF4-83FE-7E4A-912E-A0B0F1084C3B}" presName="sp" presStyleCnt="0"/>
      <dgm:spPr/>
    </dgm:pt>
    <dgm:pt modelId="{DA5F4C85-51BA-2741-9D2F-3E543D4AC9E4}" type="pres">
      <dgm:prSet presAssocID="{6A5A20ED-0756-AF40-B3F7-3DBFB91DE8BE}" presName="composite" presStyleCnt="0"/>
      <dgm:spPr/>
    </dgm:pt>
    <dgm:pt modelId="{82F88246-182F-6447-8760-25974B55A668}" type="pres">
      <dgm:prSet presAssocID="{6A5A20ED-0756-AF40-B3F7-3DBFB91DE8B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C8FD1F5-DA11-614F-96C8-515D77C8205E}" type="pres">
      <dgm:prSet presAssocID="{6A5A20ED-0756-AF40-B3F7-3DBFB91DE8B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E32A05-8BBC-5E4B-A342-CB5C2D9D256E}" type="presOf" srcId="{6A5A20ED-0756-AF40-B3F7-3DBFB91DE8BE}" destId="{82F88246-182F-6447-8760-25974B55A668}" srcOrd="0" destOrd="0" presId="urn:microsoft.com/office/officeart/2005/8/layout/chevron2"/>
    <dgm:cxn modelId="{6D48F507-4360-9E48-9AF3-EC1D4D94A8CA}" srcId="{191180F1-61E7-C943-A04D-79F81F4CC8B6}" destId="{6A5A20ED-0756-AF40-B3F7-3DBFB91DE8BE}" srcOrd="4" destOrd="0" parTransId="{A7190992-21EB-1D45-9404-D0D51B9184E4}" sibTransId="{B1114D14-355D-944D-959F-43F83FD59919}"/>
    <dgm:cxn modelId="{5895F615-300C-3B42-877B-861A79F8955E}" srcId="{191180F1-61E7-C943-A04D-79F81F4CC8B6}" destId="{D890DA4E-F6C2-8B4E-9E8D-827DD124E72B}" srcOrd="0" destOrd="0" parTransId="{E9864027-C895-D848-A1BF-409F58256BA3}" sibTransId="{3C6FD55B-FF2D-374C-BA09-3A468DB697B7}"/>
    <dgm:cxn modelId="{A96EE318-4BF5-0C4C-BF9F-97575126ECE9}" srcId="{BC03CFF6-44A1-814C-8BDF-42A7B6F056FF}" destId="{7C064FC9-DF2E-454F-BD53-CC65A9937754}" srcOrd="0" destOrd="0" parTransId="{8D20BF8D-FE4B-854C-9ED7-3CF1ACF377B1}" sibTransId="{5ACA898A-2266-F143-BC93-8501B03B19B8}"/>
    <dgm:cxn modelId="{8E1D401A-5D5C-754A-8783-FC7EB7056908}" type="presOf" srcId="{F3630808-CD70-BE4D-A8A4-6CB6B28D1747}" destId="{8DDBC999-FBCB-D24A-BE6F-AC39FF66F542}" srcOrd="0" destOrd="0" presId="urn:microsoft.com/office/officeart/2005/8/layout/chevron2"/>
    <dgm:cxn modelId="{1EFF291D-8BB5-AA40-A0A1-D5386D603E50}" type="presOf" srcId="{084FD8F1-921A-9941-A194-4A55F8FC884C}" destId="{517856ED-B8F9-2947-81AE-59ED8DE22FF1}" srcOrd="0" destOrd="0" presId="urn:microsoft.com/office/officeart/2005/8/layout/chevron2"/>
    <dgm:cxn modelId="{CAAE641F-CFC7-8445-B46D-0FB035F85AAA}" type="presOf" srcId="{600BE6D1-F2F4-9C49-924D-2E3297D7CC8B}" destId="{C864AB66-8FA6-4440-A52D-C7EEA53CE809}" srcOrd="0" destOrd="1" presId="urn:microsoft.com/office/officeart/2005/8/layout/chevron2"/>
    <dgm:cxn modelId="{201D9D22-E51E-0241-9524-9B0C9FF03727}" srcId="{D890DA4E-F6C2-8B4E-9E8D-827DD124E72B}" destId="{D4020EDF-F17C-5240-B5DB-2C63A05A2142}" srcOrd="1" destOrd="0" parTransId="{15A3AB71-5396-3F45-BAD3-1422A7845239}" sibTransId="{E1ED2072-2A60-BD4A-94CF-F628C7EAEA06}"/>
    <dgm:cxn modelId="{2D04E322-8612-2249-BC7A-CED6A56CE126}" srcId="{DE7E8025-1052-AE4D-852B-12521C7C2637}" destId="{A3B4C64E-2632-C143-AB86-CDC544D209D7}" srcOrd="4" destOrd="0" parTransId="{BCE0A273-5766-6F4C-9CED-00B859B25D3C}" sibTransId="{4F5F3899-DAA8-5244-BABE-07C094D0814A}"/>
    <dgm:cxn modelId="{CDC92929-E7A0-8140-80E1-E50AF9C5407B}" srcId="{87DAC731-81B6-9C4D-A649-43402CB1BD3D}" destId="{FEFA9BCF-F5C7-F347-ADB3-F780D45C3E75}" srcOrd="2" destOrd="0" parTransId="{2EEA4ABB-9BC4-C947-A9B5-E19476702BAF}" sibTransId="{356D8DE1-0FD5-4247-8779-BF7B5DA18A4E}"/>
    <dgm:cxn modelId="{C914F52B-8970-3840-AD9F-8E88B40DC743}" srcId="{6A5A20ED-0756-AF40-B3F7-3DBFB91DE8BE}" destId="{64EA2B54-38B2-824C-A0BD-9AACE32EE8C3}" srcOrd="0" destOrd="0" parTransId="{332FE40F-3061-DA4E-B190-A3382A97ADAB}" sibTransId="{C58C8C0E-815A-0245-A9F4-EE88F3AB2E07}"/>
    <dgm:cxn modelId="{1219B52E-E8C3-DF44-BCEF-10320AAE9812}" type="presOf" srcId="{7C064FC9-DF2E-454F-BD53-CC65A9937754}" destId="{C864AB66-8FA6-4440-A52D-C7EEA53CE809}" srcOrd="0" destOrd="0" presId="urn:microsoft.com/office/officeart/2005/8/layout/chevron2"/>
    <dgm:cxn modelId="{C726AD33-A860-424F-BC0D-DDAE100CE923}" srcId="{191180F1-61E7-C943-A04D-79F81F4CC8B6}" destId="{DE7E8025-1052-AE4D-852B-12521C7C2637}" srcOrd="1" destOrd="0" parTransId="{C211661F-EDF1-A84C-95F8-7F54676FA0AC}" sibTransId="{7F2A5B36-2C3A-4943-A43A-135506C27893}"/>
    <dgm:cxn modelId="{AF8C2834-1400-EB4B-A16A-9CE29F4AB2D8}" type="presOf" srcId="{88F4B90B-23AA-8842-8D53-88C045D1DCD9}" destId="{9C8FD1F5-DA11-614F-96C8-515D77C8205E}" srcOrd="0" destOrd="1" presId="urn:microsoft.com/office/officeart/2005/8/layout/chevron2"/>
    <dgm:cxn modelId="{39B33640-088E-1245-8327-EE05951E83F5}" type="presOf" srcId="{191180F1-61E7-C943-A04D-79F81F4CC8B6}" destId="{0908E268-1CF4-4B40-93D7-BC1414AFDF2C}" srcOrd="0" destOrd="0" presId="urn:microsoft.com/office/officeart/2005/8/layout/chevron2"/>
    <dgm:cxn modelId="{F4CF9E45-D9DF-F741-A7C9-F52B354AB98E}" srcId="{D890DA4E-F6C2-8B4E-9E8D-827DD124E72B}" destId="{3696A182-417A-994E-996D-534DE14E7F65}" srcOrd="2" destOrd="0" parTransId="{2F2E285F-66F8-4D48-8699-BEC4648ECC0D}" sibTransId="{11EE9467-45D3-E344-A521-307BB9872687}"/>
    <dgm:cxn modelId="{EE118646-3346-8A41-83FA-2E25B2BF8114}" type="presOf" srcId="{87DAC731-81B6-9C4D-A649-43402CB1BD3D}" destId="{079A07FC-37F6-164F-8547-5C3C4DE0BC79}" srcOrd="0" destOrd="0" presId="urn:microsoft.com/office/officeart/2005/8/layout/chevron2"/>
    <dgm:cxn modelId="{83FE984A-8451-394C-9879-8D17E2065D19}" srcId="{D890DA4E-F6C2-8B4E-9E8D-827DD124E72B}" destId="{11E3455D-4155-3144-BCC2-906E4B869FCD}" srcOrd="3" destOrd="0" parTransId="{26348DAB-B3E7-724B-AC2E-87C7DABF991A}" sibTransId="{6AA4C71D-9F45-A543-88CA-0E6B9A224949}"/>
    <dgm:cxn modelId="{4704084C-2779-C741-B77F-D657AAC624B5}" type="presOf" srcId="{D890DA4E-F6C2-8B4E-9E8D-827DD124E72B}" destId="{1D482AE3-B6B2-714C-8DBD-DEF7A98582E6}" srcOrd="0" destOrd="0" presId="urn:microsoft.com/office/officeart/2005/8/layout/chevron2"/>
    <dgm:cxn modelId="{8A538C50-7C33-B043-AD63-18B45D753821}" srcId="{BC03CFF6-44A1-814C-8BDF-42A7B6F056FF}" destId="{600BE6D1-F2F4-9C49-924D-2E3297D7CC8B}" srcOrd="1" destOrd="0" parTransId="{8EE11E82-1D9A-FD4A-B1EA-D654FCC9F38A}" sibTransId="{CEC59C31-38F7-1745-B661-663A94675F71}"/>
    <dgm:cxn modelId="{52E20860-35A1-BC40-8A73-704E974B0B76}" srcId="{6A5A20ED-0756-AF40-B3F7-3DBFB91DE8BE}" destId="{82CCCC95-272C-3644-9707-39F8F627B0F7}" srcOrd="2" destOrd="0" parTransId="{077091B2-BE37-224F-8D75-77126DE6AA84}" sibTransId="{114CEF03-B005-CC4D-9D7B-889236F72017}"/>
    <dgm:cxn modelId="{949F3A75-4037-C04D-AFF6-261D8DB8E14C}" srcId="{BC03CFF6-44A1-814C-8BDF-42A7B6F056FF}" destId="{CE00D68A-C0B8-174C-B03A-F14452136D87}" srcOrd="3" destOrd="0" parTransId="{05CD353D-CB40-A44C-8952-D5D505B2F4C4}" sibTransId="{4088BB44-F286-7D4C-A67D-AD65687E34D9}"/>
    <dgm:cxn modelId="{A8090576-C97C-8140-939F-390AA4C889FE}" type="presOf" srcId="{3696A182-417A-994E-996D-534DE14E7F65}" destId="{517856ED-B8F9-2947-81AE-59ED8DE22FF1}" srcOrd="0" destOrd="2" presId="urn:microsoft.com/office/officeart/2005/8/layout/chevron2"/>
    <dgm:cxn modelId="{7693CC76-7641-9340-B548-2C5BEA1EA2E7}" type="presOf" srcId="{C379D524-90AF-1240-A45E-1C158CAA3091}" destId="{517856ED-B8F9-2947-81AE-59ED8DE22FF1}" srcOrd="0" destOrd="4" presId="urn:microsoft.com/office/officeart/2005/8/layout/chevron2"/>
    <dgm:cxn modelId="{F710FF76-4D9F-9346-9D93-F8B126A6771C}" type="presOf" srcId="{11E3455D-4155-3144-BCC2-906E4B869FCD}" destId="{517856ED-B8F9-2947-81AE-59ED8DE22FF1}" srcOrd="0" destOrd="3" presId="urn:microsoft.com/office/officeart/2005/8/layout/chevron2"/>
    <dgm:cxn modelId="{0618597B-37E3-344D-B6A9-509439904B4E}" type="presOf" srcId="{A3B4C64E-2632-C143-AB86-CDC544D209D7}" destId="{FA443BF6-EED8-A949-AE83-9E43D035A3DD}" srcOrd="0" destOrd="4" presId="urn:microsoft.com/office/officeart/2005/8/layout/chevron2"/>
    <dgm:cxn modelId="{361BD17C-47BB-E640-8A71-C94DF0258311}" type="presOf" srcId="{BC03CFF6-44A1-814C-8BDF-42A7B6F056FF}" destId="{EFC4AAB4-8BC1-EA4D-9438-0EEC1ED4B69A}" srcOrd="0" destOrd="0" presId="urn:microsoft.com/office/officeart/2005/8/layout/chevron2"/>
    <dgm:cxn modelId="{90CD1D7F-92CB-8D46-8478-3657C16F26DA}" srcId="{87DAC731-81B6-9C4D-A649-43402CB1BD3D}" destId="{F3630808-CD70-BE4D-A8A4-6CB6B28D1747}" srcOrd="0" destOrd="0" parTransId="{4631E71A-3FF1-E64D-9923-C478BC2C69C1}" sibTransId="{5CCFE845-C5E7-1546-A512-AB3A5B71123E}"/>
    <dgm:cxn modelId="{019C6E81-E207-D04D-A9D6-E111171BC713}" type="presOf" srcId="{DE7E8025-1052-AE4D-852B-12521C7C2637}" destId="{B7217432-92B9-B34B-80D9-2D7E2870871A}" srcOrd="0" destOrd="0" presId="urn:microsoft.com/office/officeart/2005/8/layout/chevron2"/>
    <dgm:cxn modelId="{B9BE8285-FA6D-1144-8D99-7827511F0613}" type="presOf" srcId="{82CCCC95-272C-3644-9707-39F8F627B0F7}" destId="{9C8FD1F5-DA11-614F-96C8-515D77C8205E}" srcOrd="0" destOrd="2" presId="urn:microsoft.com/office/officeart/2005/8/layout/chevron2"/>
    <dgm:cxn modelId="{7DBFCB88-CD0C-2A43-BA13-5148A8B502CC}" srcId="{DE7E8025-1052-AE4D-852B-12521C7C2637}" destId="{0B27FF31-E970-9A4D-AB1D-C5977F6BC1DE}" srcOrd="3" destOrd="0" parTransId="{7BD1E0C8-0B0C-064B-AE35-044CCF3D0E1F}" sibTransId="{AD712718-1B32-9043-9AE0-AC905614FD6D}"/>
    <dgm:cxn modelId="{2B7A9991-CBE8-BC44-905E-95705B0AC1FD}" type="presOf" srcId="{D4020EDF-F17C-5240-B5DB-2C63A05A2142}" destId="{517856ED-B8F9-2947-81AE-59ED8DE22FF1}" srcOrd="0" destOrd="1" presId="urn:microsoft.com/office/officeart/2005/8/layout/chevron2"/>
    <dgm:cxn modelId="{0F805193-94DA-3B43-AA36-832D75C724D9}" type="presOf" srcId="{C3C990A7-8DB1-544D-A2C8-45482D89D2FC}" destId="{C864AB66-8FA6-4440-A52D-C7EEA53CE809}" srcOrd="0" destOrd="2" presId="urn:microsoft.com/office/officeart/2005/8/layout/chevron2"/>
    <dgm:cxn modelId="{946E719F-5D1E-D64B-A8D1-D352F5D701F2}" type="presOf" srcId="{77A38819-13BA-0447-95F6-654D827A56EB}" destId="{FA443BF6-EED8-A949-AE83-9E43D035A3DD}" srcOrd="0" destOrd="0" presId="urn:microsoft.com/office/officeart/2005/8/layout/chevron2"/>
    <dgm:cxn modelId="{822461A2-2869-AC4B-9A95-00090DC6FF24}" srcId="{87DAC731-81B6-9C4D-A649-43402CB1BD3D}" destId="{A54BCFC6-8EB5-E54A-B4F4-218DFEE9EF22}" srcOrd="1" destOrd="0" parTransId="{4337D039-EF37-D74B-BEBD-1A3CC796C443}" sibTransId="{E886EB26-D380-9D47-B554-0A08A512AEAD}"/>
    <dgm:cxn modelId="{0F2922A3-F829-804B-A995-8C001D78CE2F}" type="presOf" srcId="{FEFA9BCF-F5C7-F347-ADB3-F780D45C3E75}" destId="{8DDBC999-FBCB-D24A-BE6F-AC39FF66F542}" srcOrd="0" destOrd="2" presId="urn:microsoft.com/office/officeart/2005/8/layout/chevron2"/>
    <dgm:cxn modelId="{E4BF81AC-6396-4E46-9D0C-F6FA5BB3D438}" srcId="{BC03CFF6-44A1-814C-8BDF-42A7B6F056FF}" destId="{C3C990A7-8DB1-544D-A2C8-45482D89D2FC}" srcOrd="2" destOrd="0" parTransId="{A36A13AD-D6C8-1446-80EC-EE1E74FEFD15}" sibTransId="{07FA2F1A-9D33-254F-BC6C-F9A215C37403}"/>
    <dgm:cxn modelId="{612024B3-3289-3749-9043-290CC86BEEBA}" srcId="{DE7E8025-1052-AE4D-852B-12521C7C2637}" destId="{77A38819-13BA-0447-95F6-654D827A56EB}" srcOrd="0" destOrd="0" parTransId="{9FDAF7BD-1D00-AC45-B12F-4BFEAB669ECE}" sibTransId="{FF1D85AB-3933-4843-A6CE-DA8DA9F1F517}"/>
    <dgm:cxn modelId="{E72AD9BD-D812-DE45-8658-037149FDCCD7}" srcId="{191180F1-61E7-C943-A04D-79F81F4CC8B6}" destId="{87DAC731-81B6-9C4D-A649-43402CB1BD3D}" srcOrd="3" destOrd="0" parTransId="{DCF5963D-4FAE-2341-AE79-9A763041200D}" sibTransId="{0A065BF4-83FE-7E4A-912E-A0B0F1084C3B}"/>
    <dgm:cxn modelId="{A700B9BF-D135-7847-BC56-CE451187CDB1}" type="presOf" srcId="{EB4D76E1-E7A0-9F47-8B09-2D2CCF3538F1}" destId="{FA443BF6-EED8-A949-AE83-9E43D035A3DD}" srcOrd="0" destOrd="1" presId="urn:microsoft.com/office/officeart/2005/8/layout/chevron2"/>
    <dgm:cxn modelId="{49B5AAC1-650B-6242-9A75-8D45F6FA1040}" type="presOf" srcId="{CE00D68A-C0B8-174C-B03A-F14452136D87}" destId="{C864AB66-8FA6-4440-A52D-C7EEA53CE809}" srcOrd="0" destOrd="3" presId="urn:microsoft.com/office/officeart/2005/8/layout/chevron2"/>
    <dgm:cxn modelId="{5CA0D0C5-E1DD-AA43-8C35-C0F48EEBEB80}" type="presOf" srcId="{0B27FF31-E970-9A4D-AB1D-C5977F6BC1DE}" destId="{FA443BF6-EED8-A949-AE83-9E43D035A3DD}" srcOrd="0" destOrd="3" presId="urn:microsoft.com/office/officeart/2005/8/layout/chevron2"/>
    <dgm:cxn modelId="{455BEDC5-EA36-B144-A8FF-8B3B1EF5997E}" srcId="{6A5A20ED-0756-AF40-B3F7-3DBFB91DE8BE}" destId="{88F4B90B-23AA-8842-8D53-88C045D1DCD9}" srcOrd="1" destOrd="0" parTransId="{AEBE27F6-332B-2043-B3F1-F415C5192918}" sibTransId="{D1158419-4E79-0C4A-8C86-2298B048F216}"/>
    <dgm:cxn modelId="{160808C8-5A2C-1847-828E-F339D0ACA4BA}" type="presOf" srcId="{64EA2B54-38B2-824C-A0BD-9AACE32EE8C3}" destId="{9C8FD1F5-DA11-614F-96C8-515D77C8205E}" srcOrd="0" destOrd="0" presId="urn:microsoft.com/office/officeart/2005/8/layout/chevron2"/>
    <dgm:cxn modelId="{F51728D0-A993-694D-80CF-520E4D480949}" srcId="{DE7E8025-1052-AE4D-852B-12521C7C2637}" destId="{EB4D76E1-E7A0-9F47-8B09-2D2CCF3538F1}" srcOrd="1" destOrd="0" parTransId="{7F2404AA-DE28-1E43-9804-A4EAA2EA6A83}" sibTransId="{A1F1CC02-B595-1E4E-94F3-1E667F6EBCF7}"/>
    <dgm:cxn modelId="{EA56E1D7-8801-3B48-A6A3-1AFA463FB4E3}" srcId="{D890DA4E-F6C2-8B4E-9E8D-827DD124E72B}" destId="{C379D524-90AF-1240-A45E-1C158CAA3091}" srcOrd="4" destOrd="0" parTransId="{BE485075-7E4B-5647-A310-080C04EFC055}" sibTransId="{6E7BC3C4-DD0C-244B-BF76-643043F6D9DD}"/>
    <dgm:cxn modelId="{4E8D61E2-37A0-1F4D-8EE5-A2453608A74E}" srcId="{DE7E8025-1052-AE4D-852B-12521C7C2637}" destId="{F47FE806-72BE-8348-9E9A-CB1B95F4864E}" srcOrd="2" destOrd="0" parTransId="{C2EB4D07-7FB5-0446-A42C-CC11F09F274A}" sibTransId="{842F5BBE-68CC-6E43-8953-64697DB447FF}"/>
    <dgm:cxn modelId="{FCA5A7F5-5F4D-BB48-9200-C62E6FB98363}" type="presOf" srcId="{A54BCFC6-8EB5-E54A-B4F4-218DFEE9EF22}" destId="{8DDBC999-FBCB-D24A-BE6F-AC39FF66F542}" srcOrd="0" destOrd="1" presId="urn:microsoft.com/office/officeart/2005/8/layout/chevron2"/>
    <dgm:cxn modelId="{C2C06CF6-C653-4546-844D-4F28664A6B2A}" type="presOf" srcId="{F47FE806-72BE-8348-9E9A-CB1B95F4864E}" destId="{FA443BF6-EED8-A949-AE83-9E43D035A3DD}" srcOrd="0" destOrd="2" presId="urn:microsoft.com/office/officeart/2005/8/layout/chevron2"/>
    <dgm:cxn modelId="{B11916FC-3F72-C54C-BE2D-58D74A64E317}" srcId="{D890DA4E-F6C2-8B4E-9E8D-827DD124E72B}" destId="{084FD8F1-921A-9941-A194-4A55F8FC884C}" srcOrd="0" destOrd="0" parTransId="{73550ACB-8FF2-F545-B68F-07C89047FF53}" sibTransId="{A8534971-FDD4-EC4F-85F2-0AFE4EFC0D36}"/>
    <dgm:cxn modelId="{E17520FD-54C1-B848-98AF-C6491F8B5F5E}" srcId="{191180F1-61E7-C943-A04D-79F81F4CC8B6}" destId="{BC03CFF6-44A1-814C-8BDF-42A7B6F056FF}" srcOrd="2" destOrd="0" parTransId="{E08A10E2-7E1D-ED44-B55D-BB4938D98EA7}" sibTransId="{17CAA9DA-6C27-1849-9811-32362B61D194}"/>
    <dgm:cxn modelId="{94B3F3AD-D1B3-384F-B527-DAD7EFFF30C9}" type="presParOf" srcId="{0908E268-1CF4-4B40-93D7-BC1414AFDF2C}" destId="{58608B08-4961-1D4F-B0EF-F3CE341B45CD}" srcOrd="0" destOrd="0" presId="urn:microsoft.com/office/officeart/2005/8/layout/chevron2"/>
    <dgm:cxn modelId="{C289CFFD-A78F-684C-B273-94C8FA9C1B95}" type="presParOf" srcId="{58608B08-4961-1D4F-B0EF-F3CE341B45CD}" destId="{1D482AE3-B6B2-714C-8DBD-DEF7A98582E6}" srcOrd="0" destOrd="0" presId="urn:microsoft.com/office/officeart/2005/8/layout/chevron2"/>
    <dgm:cxn modelId="{FD268772-F5AC-A945-B9A2-8B4DFD184A43}" type="presParOf" srcId="{58608B08-4961-1D4F-B0EF-F3CE341B45CD}" destId="{517856ED-B8F9-2947-81AE-59ED8DE22FF1}" srcOrd="1" destOrd="0" presId="urn:microsoft.com/office/officeart/2005/8/layout/chevron2"/>
    <dgm:cxn modelId="{DAF5D52A-9A85-224C-9A20-899FF75115B4}" type="presParOf" srcId="{0908E268-1CF4-4B40-93D7-BC1414AFDF2C}" destId="{CC674173-B682-984E-A4C3-0207B7948CEF}" srcOrd="1" destOrd="0" presId="urn:microsoft.com/office/officeart/2005/8/layout/chevron2"/>
    <dgm:cxn modelId="{C9C960DF-57EB-8840-B44B-844F732A92CA}" type="presParOf" srcId="{0908E268-1CF4-4B40-93D7-BC1414AFDF2C}" destId="{B245E281-3DC8-7D42-80A2-57722212552E}" srcOrd="2" destOrd="0" presId="urn:microsoft.com/office/officeart/2005/8/layout/chevron2"/>
    <dgm:cxn modelId="{6053CCAA-83C4-7B45-B2CC-B58A399E00D9}" type="presParOf" srcId="{B245E281-3DC8-7D42-80A2-57722212552E}" destId="{B7217432-92B9-B34B-80D9-2D7E2870871A}" srcOrd="0" destOrd="0" presId="urn:microsoft.com/office/officeart/2005/8/layout/chevron2"/>
    <dgm:cxn modelId="{010072DC-7ED5-144B-8CA1-69843A469071}" type="presParOf" srcId="{B245E281-3DC8-7D42-80A2-57722212552E}" destId="{FA443BF6-EED8-A949-AE83-9E43D035A3DD}" srcOrd="1" destOrd="0" presId="urn:microsoft.com/office/officeart/2005/8/layout/chevron2"/>
    <dgm:cxn modelId="{A2546630-2747-9A47-9E1C-2AF66FB80271}" type="presParOf" srcId="{0908E268-1CF4-4B40-93D7-BC1414AFDF2C}" destId="{31A27FB3-123C-2B4C-A1BB-ED7F6EF92F2E}" srcOrd="3" destOrd="0" presId="urn:microsoft.com/office/officeart/2005/8/layout/chevron2"/>
    <dgm:cxn modelId="{027BE2F4-50F3-B04B-BF68-3CF6E93CC98E}" type="presParOf" srcId="{0908E268-1CF4-4B40-93D7-BC1414AFDF2C}" destId="{7D792580-E2A8-E540-A21D-4F67A76A8207}" srcOrd="4" destOrd="0" presId="urn:microsoft.com/office/officeart/2005/8/layout/chevron2"/>
    <dgm:cxn modelId="{82318BC9-4EEB-6A48-8B7D-38F8D396F2ED}" type="presParOf" srcId="{7D792580-E2A8-E540-A21D-4F67A76A8207}" destId="{EFC4AAB4-8BC1-EA4D-9438-0EEC1ED4B69A}" srcOrd="0" destOrd="0" presId="urn:microsoft.com/office/officeart/2005/8/layout/chevron2"/>
    <dgm:cxn modelId="{D61B80AA-D0BD-B64B-929F-8413EF4A9783}" type="presParOf" srcId="{7D792580-E2A8-E540-A21D-4F67A76A8207}" destId="{C864AB66-8FA6-4440-A52D-C7EEA53CE809}" srcOrd="1" destOrd="0" presId="urn:microsoft.com/office/officeart/2005/8/layout/chevron2"/>
    <dgm:cxn modelId="{ABCE91D9-63EC-8E48-817B-6190FDEE3394}" type="presParOf" srcId="{0908E268-1CF4-4B40-93D7-BC1414AFDF2C}" destId="{9C11D941-31FB-4B40-BC68-93A1D5A14556}" srcOrd="5" destOrd="0" presId="urn:microsoft.com/office/officeart/2005/8/layout/chevron2"/>
    <dgm:cxn modelId="{A10ED0DD-179E-A547-B1C8-AF71D7A06266}" type="presParOf" srcId="{0908E268-1CF4-4B40-93D7-BC1414AFDF2C}" destId="{05069C39-A7AC-B34F-AD8F-E76E1564E423}" srcOrd="6" destOrd="0" presId="urn:microsoft.com/office/officeart/2005/8/layout/chevron2"/>
    <dgm:cxn modelId="{A154C251-B213-BC48-9018-ACF3BE9AED15}" type="presParOf" srcId="{05069C39-A7AC-B34F-AD8F-E76E1564E423}" destId="{079A07FC-37F6-164F-8547-5C3C4DE0BC79}" srcOrd="0" destOrd="0" presId="urn:microsoft.com/office/officeart/2005/8/layout/chevron2"/>
    <dgm:cxn modelId="{F2CD372C-6A8D-254B-B9FC-84986118AEE2}" type="presParOf" srcId="{05069C39-A7AC-B34F-AD8F-E76E1564E423}" destId="{8DDBC999-FBCB-D24A-BE6F-AC39FF66F542}" srcOrd="1" destOrd="0" presId="urn:microsoft.com/office/officeart/2005/8/layout/chevron2"/>
    <dgm:cxn modelId="{B8A51B38-2D7B-3F4C-9D40-FC256918E7E5}" type="presParOf" srcId="{0908E268-1CF4-4B40-93D7-BC1414AFDF2C}" destId="{86CE71D9-776B-5F4A-9EA6-EC21C9C0E5D6}" srcOrd="7" destOrd="0" presId="urn:microsoft.com/office/officeart/2005/8/layout/chevron2"/>
    <dgm:cxn modelId="{B53466CE-568D-D049-BC71-1677BACC8A43}" type="presParOf" srcId="{0908E268-1CF4-4B40-93D7-BC1414AFDF2C}" destId="{DA5F4C85-51BA-2741-9D2F-3E543D4AC9E4}" srcOrd="8" destOrd="0" presId="urn:microsoft.com/office/officeart/2005/8/layout/chevron2"/>
    <dgm:cxn modelId="{A4C73A05-DB4B-274E-9469-ECDCB3FFB64A}" type="presParOf" srcId="{DA5F4C85-51BA-2741-9D2F-3E543D4AC9E4}" destId="{82F88246-182F-6447-8760-25974B55A668}" srcOrd="0" destOrd="0" presId="urn:microsoft.com/office/officeart/2005/8/layout/chevron2"/>
    <dgm:cxn modelId="{0BE2C4E5-1CCC-D149-BEAF-54C759B93E11}" type="presParOf" srcId="{DA5F4C85-51BA-2741-9D2F-3E543D4AC9E4}" destId="{9C8FD1F5-DA11-614F-96C8-515D77C820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88A611-76D0-5144-88D8-DC8148130931}" type="doc">
      <dgm:prSet loTypeId="urn:microsoft.com/office/officeart/2005/8/layout/hierarchy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64BEB36-AB86-004F-966C-1CB72981F78E}">
      <dgm:prSet phldrT="[Text]"/>
      <dgm:spPr/>
      <dgm:t>
        <a:bodyPr/>
        <a:lstStyle/>
        <a:p>
          <a:r>
            <a:rPr lang="en-US" dirty="0"/>
            <a:t>Root Node</a:t>
          </a:r>
        </a:p>
      </dgm:t>
    </dgm:pt>
    <dgm:pt modelId="{68059E65-6CF0-6346-96E6-1F51D9F5FCB4}" type="parTrans" cxnId="{B62C9C6A-1A7D-F54A-93D9-98B8EBC9C070}">
      <dgm:prSet/>
      <dgm:spPr/>
      <dgm:t>
        <a:bodyPr/>
        <a:lstStyle/>
        <a:p>
          <a:endParaRPr lang="en-US"/>
        </a:p>
      </dgm:t>
    </dgm:pt>
    <dgm:pt modelId="{58BEAA19-1550-1647-A0C0-8D83AB3BD6C1}" type="sibTrans" cxnId="{B62C9C6A-1A7D-F54A-93D9-98B8EBC9C070}">
      <dgm:prSet/>
      <dgm:spPr/>
      <dgm:t>
        <a:bodyPr/>
        <a:lstStyle/>
        <a:p>
          <a:endParaRPr lang="en-US"/>
        </a:p>
      </dgm:t>
    </dgm:pt>
    <dgm:pt modelId="{DFD4B066-A88A-3B43-8A39-E80C0041B007}">
      <dgm:prSet phldrT="[Text]"/>
      <dgm:spPr/>
      <dgm:t>
        <a:bodyPr/>
        <a:lstStyle/>
        <a:p>
          <a:r>
            <a:rPr lang="en-US" dirty="0"/>
            <a:t>Branch Node</a:t>
          </a:r>
        </a:p>
      </dgm:t>
    </dgm:pt>
    <dgm:pt modelId="{6E1A5155-0AA1-B045-B295-FB153A2CF085}" type="parTrans" cxnId="{8B13A00B-0367-1C48-B949-CEE000832975}">
      <dgm:prSet/>
      <dgm:spPr/>
      <dgm:t>
        <a:bodyPr/>
        <a:lstStyle/>
        <a:p>
          <a:endParaRPr lang="en-US"/>
        </a:p>
      </dgm:t>
    </dgm:pt>
    <dgm:pt modelId="{2FDCE20C-D118-AA44-A8D9-AA498E3640C4}" type="sibTrans" cxnId="{8B13A00B-0367-1C48-B949-CEE000832975}">
      <dgm:prSet/>
      <dgm:spPr/>
      <dgm:t>
        <a:bodyPr/>
        <a:lstStyle/>
        <a:p>
          <a:endParaRPr lang="en-US"/>
        </a:p>
      </dgm:t>
    </dgm:pt>
    <dgm:pt modelId="{B5343194-6681-BE4A-9DC2-2D3983AD26CE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101AD2D3-8A99-CD4E-94DF-46A6193B5E78}" type="parTrans" cxnId="{217E4109-7E3A-1A4B-8DD3-DD9C41E6D4C1}">
      <dgm:prSet/>
      <dgm:spPr/>
      <dgm:t>
        <a:bodyPr/>
        <a:lstStyle/>
        <a:p>
          <a:endParaRPr lang="en-US"/>
        </a:p>
      </dgm:t>
    </dgm:pt>
    <dgm:pt modelId="{FE1E71F7-216A-CD42-904A-142FEA7F3A77}" type="sibTrans" cxnId="{217E4109-7E3A-1A4B-8DD3-DD9C41E6D4C1}">
      <dgm:prSet/>
      <dgm:spPr/>
      <dgm:t>
        <a:bodyPr/>
        <a:lstStyle/>
        <a:p>
          <a:endParaRPr lang="en-US"/>
        </a:p>
      </dgm:t>
    </dgm:pt>
    <dgm:pt modelId="{24B18C0E-0005-D84E-A2A1-E482AC1EDE69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F9627637-8881-6746-AD7C-0AFA80099B3B}" type="parTrans" cxnId="{6835FCDD-FECD-7F4D-BBCF-BCC79BB28452}">
      <dgm:prSet/>
      <dgm:spPr/>
      <dgm:t>
        <a:bodyPr/>
        <a:lstStyle/>
        <a:p>
          <a:endParaRPr lang="en-US"/>
        </a:p>
      </dgm:t>
    </dgm:pt>
    <dgm:pt modelId="{42ECB04D-B4C2-9442-8EDA-826809913991}" type="sibTrans" cxnId="{6835FCDD-FECD-7F4D-BBCF-BCC79BB28452}">
      <dgm:prSet/>
      <dgm:spPr/>
      <dgm:t>
        <a:bodyPr/>
        <a:lstStyle/>
        <a:p>
          <a:endParaRPr lang="en-US"/>
        </a:p>
      </dgm:t>
    </dgm:pt>
    <dgm:pt modelId="{FBADE671-DE9C-3E4A-8648-B26A19CCF451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28B984F3-E268-7D45-8641-C796E76E5A50}" type="parTrans" cxnId="{74F7B67E-4E5F-3B4D-8DA0-C765E42E4726}">
      <dgm:prSet/>
      <dgm:spPr/>
      <dgm:t>
        <a:bodyPr/>
        <a:lstStyle/>
        <a:p>
          <a:endParaRPr lang="en-US"/>
        </a:p>
      </dgm:t>
    </dgm:pt>
    <dgm:pt modelId="{73160BCC-0C80-0149-BE39-CD03F08FCCF4}" type="sibTrans" cxnId="{74F7B67E-4E5F-3B4D-8DA0-C765E42E4726}">
      <dgm:prSet/>
      <dgm:spPr/>
      <dgm:t>
        <a:bodyPr/>
        <a:lstStyle/>
        <a:p>
          <a:endParaRPr lang="en-US"/>
        </a:p>
      </dgm:t>
    </dgm:pt>
    <dgm:pt modelId="{71D32F9C-EDA3-C34C-BCB8-651C7C257EB7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306E0586-D549-224F-A408-DC7DE827A741}" type="sibTrans" cxnId="{A22B626E-3BD0-834B-97F3-C217D5CD3157}">
      <dgm:prSet/>
      <dgm:spPr/>
      <dgm:t>
        <a:bodyPr/>
        <a:lstStyle/>
        <a:p>
          <a:endParaRPr lang="en-US"/>
        </a:p>
      </dgm:t>
    </dgm:pt>
    <dgm:pt modelId="{1B5E999E-6EA1-DC4D-BB55-15A24A5E82A7}" type="parTrans" cxnId="{A22B626E-3BD0-834B-97F3-C217D5CD3157}">
      <dgm:prSet/>
      <dgm:spPr/>
      <dgm:t>
        <a:bodyPr/>
        <a:lstStyle/>
        <a:p>
          <a:endParaRPr lang="en-US"/>
        </a:p>
      </dgm:t>
    </dgm:pt>
    <dgm:pt modelId="{A3F0370F-EA04-184E-90FB-33237F25372D}" type="pres">
      <dgm:prSet presAssocID="{5688A611-76D0-5144-88D8-DC814813093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9E4E4D-45C8-AC42-9D9E-06E55A4C509E}" type="pres">
      <dgm:prSet presAssocID="{264BEB36-AB86-004F-966C-1CB72981F78E}" presName="root1" presStyleCnt="0"/>
      <dgm:spPr/>
    </dgm:pt>
    <dgm:pt modelId="{930663A0-9645-124A-A09A-C0111C9B9E5C}" type="pres">
      <dgm:prSet presAssocID="{264BEB36-AB86-004F-966C-1CB72981F78E}" presName="LevelOneTextNode" presStyleLbl="node0" presStyleIdx="0" presStyleCnt="1">
        <dgm:presLayoutVars>
          <dgm:chPref val="3"/>
        </dgm:presLayoutVars>
      </dgm:prSet>
      <dgm:spPr/>
    </dgm:pt>
    <dgm:pt modelId="{B267A38D-8C11-B042-B29B-B36965DA5D2C}" type="pres">
      <dgm:prSet presAssocID="{264BEB36-AB86-004F-966C-1CB72981F78E}" presName="level2hierChild" presStyleCnt="0"/>
      <dgm:spPr/>
    </dgm:pt>
    <dgm:pt modelId="{458F3102-054E-AB49-B5F7-BABBC08B992E}" type="pres">
      <dgm:prSet presAssocID="{6E1A5155-0AA1-B045-B295-FB153A2CF085}" presName="conn2-1" presStyleLbl="parChTrans1D2" presStyleIdx="0" presStyleCnt="2"/>
      <dgm:spPr/>
    </dgm:pt>
    <dgm:pt modelId="{B5710EF4-0FD1-6F46-851F-D6B34A6108AE}" type="pres">
      <dgm:prSet presAssocID="{6E1A5155-0AA1-B045-B295-FB153A2CF085}" presName="connTx" presStyleLbl="parChTrans1D2" presStyleIdx="0" presStyleCnt="2"/>
      <dgm:spPr/>
    </dgm:pt>
    <dgm:pt modelId="{A715B2C3-B9EC-014F-ABEA-A46189F45D9D}" type="pres">
      <dgm:prSet presAssocID="{DFD4B066-A88A-3B43-8A39-E80C0041B007}" presName="root2" presStyleCnt="0"/>
      <dgm:spPr/>
    </dgm:pt>
    <dgm:pt modelId="{F0EC1C20-EC2D-8944-A4EE-3AB28D87DED9}" type="pres">
      <dgm:prSet presAssocID="{DFD4B066-A88A-3B43-8A39-E80C0041B007}" presName="LevelTwoTextNode" presStyleLbl="node2" presStyleIdx="0" presStyleCnt="2">
        <dgm:presLayoutVars>
          <dgm:chPref val="3"/>
        </dgm:presLayoutVars>
      </dgm:prSet>
      <dgm:spPr/>
    </dgm:pt>
    <dgm:pt modelId="{EED5C098-6E1C-BB44-A20A-6BE324DE35EC}" type="pres">
      <dgm:prSet presAssocID="{DFD4B066-A88A-3B43-8A39-E80C0041B007}" presName="level3hierChild" presStyleCnt="0"/>
      <dgm:spPr/>
    </dgm:pt>
    <dgm:pt modelId="{F9CC2637-19CB-2243-8E1C-397946FAE706}" type="pres">
      <dgm:prSet presAssocID="{101AD2D3-8A99-CD4E-94DF-46A6193B5E78}" presName="conn2-1" presStyleLbl="parChTrans1D3" presStyleIdx="0" presStyleCnt="3"/>
      <dgm:spPr/>
    </dgm:pt>
    <dgm:pt modelId="{BF403D6C-B7F7-954F-B1D8-D5966BCF5816}" type="pres">
      <dgm:prSet presAssocID="{101AD2D3-8A99-CD4E-94DF-46A6193B5E78}" presName="connTx" presStyleLbl="parChTrans1D3" presStyleIdx="0" presStyleCnt="3"/>
      <dgm:spPr/>
    </dgm:pt>
    <dgm:pt modelId="{FEE31DB0-4804-6A47-B5A2-723A5DCE4F10}" type="pres">
      <dgm:prSet presAssocID="{B5343194-6681-BE4A-9DC2-2D3983AD26CE}" presName="root2" presStyleCnt="0"/>
      <dgm:spPr/>
    </dgm:pt>
    <dgm:pt modelId="{853B4A94-A98C-4C44-AD0B-79975F719AC8}" type="pres">
      <dgm:prSet presAssocID="{B5343194-6681-BE4A-9DC2-2D3983AD26CE}" presName="LevelTwoTextNode" presStyleLbl="node3" presStyleIdx="0" presStyleCnt="3">
        <dgm:presLayoutVars>
          <dgm:chPref val="3"/>
        </dgm:presLayoutVars>
      </dgm:prSet>
      <dgm:spPr/>
    </dgm:pt>
    <dgm:pt modelId="{6B184E53-2740-344C-AE75-037F143ED3DC}" type="pres">
      <dgm:prSet presAssocID="{B5343194-6681-BE4A-9DC2-2D3983AD26CE}" presName="level3hierChild" presStyleCnt="0"/>
      <dgm:spPr/>
    </dgm:pt>
    <dgm:pt modelId="{DBFE6B1D-AD02-A546-A15F-2D011C55E6A0}" type="pres">
      <dgm:prSet presAssocID="{F9627637-8881-6746-AD7C-0AFA80099B3B}" presName="conn2-1" presStyleLbl="parChTrans1D3" presStyleIdx="1" presStyleCnt="3"/>
      <dgm:spPr/>
    </dgm:pt>
    <dgm:pt modelId="{4A7F9695-82D6-7747-B1CA-65DAEE415173}" type="pres">
      <dgm:prSet presAssocID="{F9627637-8881-6746-AD7C-0AFA80099B3B}" presName="connTx" presStyleLbl="parChTrans1D3" presStyleIdx="1" presStyleCnt="3"/>
      <dgm:spPr/>
    </dgm:pt>
    <dgm:pt modelId="{DAABE48B-E037-6D4C-9503-BB3AEB2C532D}" type="pres">
      <dgm:prSet presAssocID="{24B18C0E-0005-D84E-A2A1-E482AC1EDE69}" presName="root2" presStyleCnt="0"/>
      <dgm:spPr/>
    </dgm:pt>
    <dgm:pt modelId="{147FC41F-EAA7-444F-9CB6-062FC69DCDFB}" type="pres">
      <dgm:prSet presAssocID="{24B18C0E-0005-D84E-A2A1-E482AC1EDE69}" presName="LevelTwoTextNode" presStyleLbl="node3" presStyleIdx="1" presStyleCnt="3">
        <dgm:presLayoutVars>
          <dgm:chPref val="3"/>
        </dgm:presLayoutVars>
      </dgm:prSet>
      <dgm:spPr/>
    </dgm:pt>
    <dgm:pt modelId="{D5E7B0AD-0370-014A-993A-4DDA5D0715E7}" type="pres">
      <dgm:prSet presAssocID="{24B18C0E-0005-D84E-A2A1-E482AC1EDE69}" presName="level3hierChild" presStyleCnt="0"/>
      <dgm:spPr/>
    </dgm:pt>
    <dgm:pt modelId="{E455F4A5-19DF-DD4C-AEC4-A76404A31C88}" type="pres">
      <dgm:prSet presAssocID="{1B5E999E-6EA1-DC4D-BB55-15A24A5E82A7}" presName="conn2-1" presStyleLbl="parChTrans1D3" presStyleIdx="2" presStyleCnt="3"/>
      <dgm:spPr/>
    </dgm:pt>
    <dgm:pt modelId="{218E7BFC-1983-004C-8D19-1B2F2BA56054}" type="pres">
      <dgm:prSet presAssocID="{1B5E999E-6EA1-DC4D-BB55-15A24A5E82A7}" presName="connTx" presStyleLbl="parChTrans1D3" presStyleIdx="2" presStyleCnt="3"/>
      <dgm:spPr/>
    </dgm:pt>
    <dgm:pt modelId="{CE286E45-59A4-0046-89A7-542DC8B15A29}" type="pres">
      <dgm:prSet presAssocID="{71D32F9C-EDA3-C34C-BCB8-651C7C257EB7}" presName="root2" presStyleCnt="0"/>
      <dgm:spPr/>
    </dgm:pt>
    <dgm:pt modelId="{846601AC-2BDB-C849-80F2-0A14161C9A26}" type="pres">
      <dgm:prSet presAssocID="{71D32F9C-EDA3-C34C-BCB8-651C7C257EB7}" presName="LevelTwoTextNode" presStyleLbl="node3" presStyleIdx="2" presStyleCnt="3">
        <dgm:presLayoutVars>
          <dgm:chPref val="3"/>
        </dgm:presLayoutVars>
      </dgm:prSet>
      <dgm:spPr/>
    </dgm:pt>
    <dgm:pt modelId="{4ECAA9BB-5803-C84B-A7AA-3FCC6A807DA0}" type="pres">
      <dgm:prSet presAssocID="{71D32F9C-EDA3-C34C-BCB8-651C7C257EB7}" presName="level3hierChild" presStyleCnt="0"/>
      <dgm:spPr/>
    </dgm:pt>
    <dgm:pt modelId="{AAEC3BD5-4A1F-7040-A811-43486952104B}" type="pres">
      <dgm:prSet presAssocID="{28B984F3-E268-7D45-8641-C796E76E5A50}" presName="conn2-1" presStyleLbl="parChTrans1D2" presStyleIdx="1" presStyleCnt="2"/>
      <dgm:spPr/>
    </dgm:pt>
    <dgm:pt modelId="{E0A66692-109F-784F-A743-644FB93BF539}" type="pres">
      <dgm:prSet presAssocID="{28B984F3-E268-7D45-8641-C796E76E5A50}" presName="connTx" presStyleLbl="parChTrans1D2" presStyleIdx="1" presStyleCnt="2"/>
      <dgm:spPr/>
    </dgm:pt>
    <dgm:pt modelId="{BE613FF1-D966-2245-B089-42C5D9A536FF}" type="pres">
      <dgm:prSet presAssocID="{FBADE671-DE9C-3E4A-8648-B26A19CCF451}" presName="root2" presStyleCnt="0"/>
      <dgm:spPr/>
    </dgm:pt>
    <dgm:pt modelId="{12D51C74-FB4C-C644-BA2B-70FE2863C73E}" type="pres">
      <dgm:prSet presAssocID="{FBADE671-DE9C-3E4A-8648-B26A19CCF451}" presName="LevelTwoTextNode" presStyleLbl="node2" presStyleIdx="1" presStyleCnt="2">
        <dgm:presLayoutVars>
          <dgm:chPref val="3"/>
        </dgm:presLayoutVars>
      </dgm:prSet>
      <dgm:spPr/>
    </dgm:pt>
    <dgm:pt modelId="{DCDCAF65-F48F-5145-B7CB-1E675818500C}" type="pres">
      <dgm:prSet presAssocID="{FBADE671-DE9C-3E4A-8648-B26A19CCF451}" presName="level3hierChild" presStyleCnt="0"/>
      <dgm:spPr/>
    </dgm:pt>
  </dgm:ptLst>
  <dgm:cxnLst>
    <dgm:cxn modelId="{E4D12B02-CA13-544D-8759-3CFA51C690C7}" type="presOf" srcId="{5688A611-76D0-5144-88D8-DC8148130931}" destId="{A3F0370F-EA04-184E-90FB-33237F25372D}" srcOrd="0" destOrd="0" presId="urn:microsoft.com/office/officeart/2005/8/layout/hierarchy2"/>
    <dgm:cxn modelId="{217E4109-7E3A-1A4B-8DD3-DD9C41E6D4C1}" srcId="{DFD4B066-A88A-3B43-8A39-E80C0041B007}" destId="{B5343194-6681-BE4A-9DC2-2D3983AD26CE}" srcOrd="0" destOrd="0" parTransId="{101AD2D3-8A99-CD4E-94DF-46A6193B5E78}" sibTransId="{FE1E71F7-216A-CD42-904A-142FEA7F3A77}"/>
    <dgm:cxn modelId="{8B13A00B-0367-1C48-B949-CEE000832975}" srcId="{264BEB36-AB86-004F-966C-1CB72981F78E}" destId="{DFD4B066-A88A-3B43-8A39-E80C0041B007}" srcOrd="0" destOrd="0" parTransId="{6E1A5155-0AA1-B045-B295-FB153A2CF085}" sibTransId="{2FDCE20C-D118-AA44-A8D9-AA498E3640C4}"/>
    <dgm:cxn modelId="{95129B0D-8DA1-9B43-B930-10D434570DDE}" type="presOf" srcId="{F9627637-8881-6746-AD7C-0AFA80099B3B}" destId="{DBFE6B1D-AD02-A546-A15F-2D011C55E6A0}" srcOrd="0" destOrd="0" presId="urn:microsoft.com/office/officeart/2005/8/layout/hierarchy2"/>
    <dgm:cxn modelId="{50DD0A12-8412-2D44-8C39-817150C6A91E}" type="presOf" srcId="{1B5E999E-6EA1-DC4D-BB55-15A24A5E82A7}" destId="{218E7BFC-1983-004C-8D19-1B2F2BA56054}" srcOrd="1" destOrd="0" presId="urn:microsoft.com/office/officeart/2005/8/layout/hierarchy2"/>
    <dgm:cxn modelId="{449BAA18-5F02-5448-A4A8-C75477240C08}" type="presOf" srcId="{101AD2D3-8A99-CD4E-94DF-46A6193B5E78}" destId="{BF403D6C-B7F7-954F-B1D8-D5966BCF5816}" srcOrd="1" destOrd="0" presId="urn:microsoft.com/office/officeart/2005/8/layout/hierarchy2"/>
    <dgm:cxn modelId="{BDE5FC1D-D3F4-704B-B7DA-636649C612E4}" type="presOf" srcId="{6E1A5155-0AA1-B045-B295-FB153A2CF085}" destId="{458F3102-054E-AB49-B5F7-BABBC08B992E}" srcOrd="0" destOrd="0" presId="urn:microsoft.com/office/officeart/2005/8/layout/hierarchy2"/>
    <dgm:cxn modelId="{ABDDF320-16B2-B54F-B523-7AD20202B93D}" type="presOf" srcId="{264BEB36-AB86-004F-966C-1CB72981F78E}" destId="{930663A0-9645-124A-A09A-C0111C9B9E5C}" srcOrd="0" destOrd="0" presId="urn:microsoft.com/office/officeart/2005/8/layout/hierarchy2"/>
    <dgm:cxn modelId="{CA53EA60-435E-8D48-9B65-1BD4EB035139}" type="presOf" srcId="{101AD2D3-8A99-CD4E-94DF-46A6193B5E78}" destId="{F9CC2637-19CB-2243-8E1C-397946FAE706}" srcOrd="0" destOrd="0" presId="urn:microsoft.com/office/officeart/2005/8/layout/hierarchy2"/>
    <dgm:cxn modelId="{401D3364-3113-3345-9777-2C70FCB76BE5}" type="presOf" srcId="{28B984F3-E268-7D45-8641-C796E76E5A50}" destId="{E0A66692-109F-784F-A743-644FB93BF539}" srcOrd="1" destOrd="0" presId="urn:microsoft.com/office/officeart/2005/8/layout/hierarchy2"/>
    <dgm:cxn modelId="{B62C9C6A-1A7D-F54A-93D9-98B8EBC9C070}" srcId="{5688A611-76D0-5144-88D8-DC8148130931}" destId="{264BEB36-AB86-004F-966C-1CB72981F78E}" srcOrd="0" destOrd="0" parTransId="{68059E65-6CF0-6346-96E6-1F51D9F5FCB4}" sibTransId="{58BEAA19-1550-1647-A0C0-8D83AB3BD6C1}"/>
    <dgm:cxn modelId="{A22B626E-3BD0-834B-97F3-C217D5CD3157}" srcId="{DFD4B066-A88A-3B43-8A39-E80C0041B007}" destId="{71D32F9C-EDA3-C34C-BCB8-651C7C257EB7}" srcOrd="2" destOrd="0" parTransId="{1B5E999E-6EA1-DC4D-BB55-15A24A5E82A7}" sibTransId="{306E0586-D549-224F-A408-DC7DE827A741}"/>
    <dgm:cxn modelId="{EBC38772-1D42-F64B-AF98-FFE069924BCA}" type="presOf" srcId="{FBADE671-DE9C-3E4A-8648-B26A19CCF451}" destId="{12D51C74-FB4C-C644-BA2B-70FE2863C73E}" srcOrd="0" destOrd="0" presId="urn:microsoft.com/office/officeart/2005/8/layout/hierarchy2"/>
    <dgm:cxn modelId="{A3568C79-F011-F34E-82DF-18C79D5360F1}" type="presOf" srcId="{28B984F3-E268-7D45-8641-C796E76E5A50}" destId="{AAEC3BD5-4A1F-7040-A811-43486952104B}" srcOrd="0" destOrd="0" presId="urn:microsoft.com/office/officeart/2005/8/layout/hierarchy2"/>
    <dgm:cxn modelId="{74F7B67E-4E5F-3B4D-8DA0-C765E42E4726}" srcId="{264BEB36-AB86-004F-966C-1CB72981F78E}" destId="{FBADE671-DE9C-3E4A-8648-B26A19CCF451}" srcOrd="1" destOrd="0" parTransId="{28B984F3-E268-7D45-8641-C796E76E5A50}" sibTransId="{73160BCC-0C80-0149-BE39-CD03F08FCCF4}"/>
    <dgm:cxn modelId="{FABE7892-6CC4-764A-BC51-29F3891908DA}" type="presOf" srcId="{6E1A5155-0AA1-B045-B295-FB153A2CF085}" destId="{B5710EF4-0FD1-6F46-851F-D6B34A6108AE}" srcOrd="1" destOrd="0" presId="urn:microsoft.com/office/officeart/2005/8/layout/hierarchy2"/>
    <dgm:cxn modelId="{D19E5EB8-8027-B647-A785-070D8E2A8E91}" type="presOf" srcId="{B5343194-6681-BE4A-9DC2-2D3983AD26CE}" destId="{853B4A94-A98C-4C44-AD0B-79975F719AC8}" srcOrd="0" destOrd="0" presId="urn:microsoft.com/office/officeart/2005/8/layout/hierarchy2"/>
    <dgm:cxn modelId="{85429EBE-95F1-C848-85F3-4B5CA837304D}" type="presOf" srcId="{F9627637-8881-6746-AD7C-0AFA80099B3B}" destId="{4A7F9695-82D6-7747-B1CA-65DAEE415173}" srcOrd="1" destOrd="0" presId="urn:microsoft.com/office/officeart/2005/8/layout/hierarchy2"/>
    <dgm:cxn modelId="{89DA63C8-8B0A-824A-8B7E-791BC0BA6050}" type="presOf" srcId="{1B5E999E-6EA1-DC4D-BB55-15A24A5E82A7}" destId="{E455F4A5-19DF-DD4C-AEC4-A76404A31C88}" srcOrd="0" destOrd="0" presId="urn:microsoft.com/office/officeart/2005/8/layout/hierarchy2"/>
    <dgm:cxn modelId="{6835FCDD-FECD-7F4D-BBCF-BCC79BB28452}" srcId="{DFD4B066-A88A-3B43-8A39-E80C0041B007}" destId="{24B18C0E-0005-D84E-A2A1-E482AC1EDE69}" srcOrd="1" destOrd="0" parTransId="{F9627637-8881-6746-AD7C-0AFA80099B3B}" sibTransId="{42ECB04D-B4C2-9442-8EDA-826809913991}"/>
    <dgm:cxn modelId="{B8E13BE1-9B63-6241-A0F9-906FCFDB2913}" type="presOf" srcId="{71D32F9C-EDA3-C34C-BCB8-651C7C257EB7}" destId="{846601AC-2BDB-C849-80F2-0A14161C9A26}" srcOrd="0" destOrd="0" presId="urn:microsoft.com/office/officeart/2005/8/layout/hierarchy2"/>
    <dgm:cxn modelId="{A677BFED-6DC4-B643-89F0-1ADACD7B62AD}" type="presOf" srcId="{DFD4B066-A88A-3B43-8A39-E80C0041B007}" destId="{F0EC1C20-EC2D-8944-A4EE-3AB28D87DED9}" srcOrd="0" destOrd="0" presId="urn:microsoft.com/office/officeart/2005/8/layout/hierarchy2"/>
    <dgm:cxn modelId="{EC2A05FD-C22A-0C42-832A-4CAA68E3A146}" type="presOf" srcId="{24B18C0E-0005-D84E-A2A1-E482AC1EDE69}" destId="{147FC41F-EAA7-444F-9CB6-062FC69DCDFB}" srcOrd="0" destOrd="0" presId="urn:microsoft.com/office/officeart/2005/8/layout/hierarchy2"/>
    <dgm:cxn modelId="{CD38FF5D-1D1E-DD4B-9994-C707FE94E81C}" type="presParOf" srcId="{A3F0370F-EA04-184E-90FB-33237F25372D}" destId="{A99E4E4D-45C8-AC42-9D9E-06E55A4C509E}" srcOrd="0" destOrd="0" presId="urn:microsoft.com/office/officeart/2005/8/layout/hierarchy2"/>
    <dgm:cxn modelId="{9F474D74-3E33-1147-83DF-27F35E9FB5FB}" type="presParOf" srcId="{A99E4E4D-45C8-AC42-9D9E-06E55A4C509E}" destId="{930663A0-9645-124A-A09A-C0111C9B9E5C}" srcOrd="0" destOrd="0" presId="urn:microsoft.com/office/officeart/2005/8/layout/hierarchy2"/>
    <dgm:cxn modelId="{41ADB84A-1EDD-274F-8049-7AB39B5BA41E}" type="presParOf" srcId="{A99E4E4D-45C8-AC42-9D9E-06E55A4C509E}" destId="{B267A38D-8C11-B042-B29B-B36965DA5D2C}" srcOrd="1" destOrd="0" presId="urn:microsoft.com/office/officeart/2005/8/layout/hierarchy2"/>
    <dgm:cxn modelId="{DCDD85DC-44AB-1140-8A9E-9CEC6A666313}" type="presParOf" srcId="{B267A38D-8C11-B042-B29B-B36965DA5D2C}" destId="{458F3102-054E-AB49-B5F7-BABBC08B992E}" srcOrd="0" destOrd="0" presId="urn:microsoft.com/office/officeart/2005/8/layout/hierarchy2"/>
    <dgm:cxn modelId="{55668088-2716-784C-9A0D-E1AA80193B2F}" type="presParOf" srcId="{458F3102-054E-AB49-B5F7-BABBC08B992E}" destId="{B5710EF4-0FD1-6F46-851F-D6B34A6108AE}" srcOrd="0" destOrd="0" presId="urn:microsoft.com/office/officeart/2005/8/layout/hierarchy2"/>
    <dgm:cxn modelId="{890160E2-E880-0D42-93CE-D88A67C58D3D}" type="presParOf" srcId="{B267A38D-8C11-B042-B29B-B36965DA5D2C}" destId="{A715B2C3-B9EC-014F-ABEA-A46189F45D9D}" srcOrd="1" destOrd="0" presId="urn:microsoft.com/office/officeart/2005/8/layout/hierarchy2"/>
    <dgm:cxn modelId="{5010B01C-659B-B146-A93B-F313E95D045C}" type="presParOf" srcId="{A715B2C3-B9EC-014F-ABEA-A46189F45D9D}" destId="{F0EC1C20-EC2D-8944-A4EE-3AB28D87DED9}" srcOrd="0" destOrd="0" presId="urn:microsoft.com/office/officeart/2005/8/layout/hierarchy2"/>
    <dgm:cxn modelId="{2A43C3CD-DE6B-C240-9803-61433B788715}" type="presParOf" srcId="{A715B2C3-B9EC-014F-ABEA-A46189F45D9D}" destId="{EED5C098-6E1C-BB44-A20A-6BE324DE35EC}" srcOrd="1" destOrd="0" presId="urn:microsoft.com/office/officeart/2005/8/layout/hierarchy2"/>
    <dgm:cxn modelId="{0DF2D995-61C5-EB47-B041-B666273C1912}" type="presParOf" srcId="{EED5C098-6E1C-BB44-A20A-6BE324DE35EC}" destId="{F9CC2637-19CB-2243-8E1C-397946FAE706}" srcOrd="0" destOrd="0" presId="urn:microsoft.com/office/officeart/2005/8/layout/hierarchy2"/>
    <dgm:cxn modelId="{6B3F0808-B9AD-C44D-AB77-2BF7FB979ECC}" type="presParOf" srcId="{F9CC2637-19CB-2243-8E1C-397946FAE706}" destId="{BF403D6C-B7F7-954F-B1D8-D5966BCF5816}" srcOrd="0" destOrd="0" presId="urn:microsoft.com/office/officeart/2005/8/layout/hierarchy2"/>
    <dgm:cxn modelId="{CBCA738D-458E-9B49-9567-E2921C90DB63}" type="presParOf" srcId="{EED5C098-6E1C-BB44-A20A-6BE324DE35EC}" destId="{FEE31DB0-4804-6A47-B5A2-723A5DCE4F10}" srcOrd="1" destOrd="0" presId="urn:microsoft.com/office/officeart/2005/8/layout/hierarchy2"/>
    <dgm:cxn modelId="{A552D843-B11F-F342-9850-7BF912BCA4E4}" type="presParOf" srcId="{FEE31DB0-4804-6A47-B5A2-723A5DCE4F10}" destId="{853B4A94-A98C-4C44-AD0B-79975F719AC8}" srcOrd="0" destOrd="0" presId="urn:microsoft.com/office/officeart/2005/8/layout/hierarchy2"/>
    <dgm:cxn modelId="{A7E033ED-007A-7341-90B6-4E77DBEEC372}" type="presParOf" srcId="{FEE31DB0-4804-6A47-B5A2-723A5DCE4F10}" destId="{6B184E53-2740-344C-AE75-037F143ED3DC}" srcOrd="1" destOrd="0" presId="urn:microsoft.com/office/officeart/2005/8/layout/hierarchy2"/>
    <dgm:cxn modelId="{14CB8803-52E6-254D-B0A8-E39A5E3EF2A0}" type="presParOf" srcId="{EED5C098-6E1C-BB44-A20A-6BE324DE35EC}" destId="{DBFE6B1D-AD02-A546-A15F-2D011C55E6A0}" srcOrd="2" destOrd="0" presId="urn:microsoft.com/office/officeart/2005/8/layout/hierarchy2"/>
    <dgm:cxn modelId="{18DDD1C2-F311-5247-A7B5-1236A9C1BEE4}" type="presParOf" srcId="{DBFE6B1D-AD02-A546-A15F-2D011C55E6A0}" destId="{4A7F9695-82D6-7747-B1CA-65DAEE415173}" srcOrd="0" destOrd="0" presId="urn:microsoft.com/office/officeart/2005/8/layout/hierarchy2"/>
    <dgm:cxn modelId="{98298361-C427-DE4D-97DC-10D3C7F14989}" type="presParOf" srcId="{EED5C098-6E1C-BB44-A20A-6BE324DE35EC}" destId="{DAABE48B-E037-6D4C-9503-BB3AEB2C532D}" srcOrd="3" destOrd="0" presId="urn:microsoft.com/office/officeart/2005/8/layout/hierarchy2"/>
    <dgm:cxn modelId="{9AA637FB-D509-CA43-B45D-3F48C55E8BAE}" type="presParOf" srcId="{DAABE48B-E037-6D4C-9503-BB3AEB2C532D}" destId="{147FC41F-EAA7-444F-9CB6-062FC69DCDFB}" srcOrd="0" destOrd="0" presId="urn:microsoft.com/office/officeart/2005/8/layout/hierarchy2"/>
    <dgm:cxn modelId="{63B10716-7987-C94D-9807-5FC76621F7BB}" type="presParOf" srcId="{DAABE48B-E037-6D4C-9503-BB3AEB2C532D}" destId="{D5E7B0AD-0370-014A-993A-4DDA5D0715E7}" srcOrd="1" destOrd="0" presId="urn:microsoft.com/office/officeart/2005/8/layout/hierarchy2"/>
    <dgm:cxn modelId="{5A6A56F4-F36D-C94F-A847-663B2F9ACB33}" type="presParOf" srcId="{EED5C098-6E1C-BB44-A20A-6BE324DE35EC}" destId="{E455F4A5-19DF-DD4C-AEC4-A76404A31C88}" srcOrd="4" destOrd="0" presId="urn:microsoft.com/office/officeart/2005/8/layout/hierarchy2"/>
    <dgm:cxn modelId="{4966E474-002E-A64D-B87E-7028E71496E5}" type="presParOf" srcId="{E455F4A5-19DF-DD4C-AEC4-A76404A31C88}" destId="{218E7BFC-1983-004C-8D19-1B2F2BA56054}" srcOrd="0" destOrd="0" presId="urn:microsoft.com/office/officeart/2005/8/layout/hierarchy2"/>
    <dgm:cxn modelId="{32C73997-9C9A-644A-92A0-83ADF4575FB8}" type="presParOf" srcId="{EED5C098-6E1C-BB44-A20A-6BE324DE35EC}" destId="{CE286E45-59A4-0046-89A7-542DC8B15A29}" srcOrd="5" destOrd="0" presId="urn:microsoft.com/office/officeart/2005/8/layout/hierarchy2"/>
    <dgm:cxn modelId="{8B500531-0D9C-1D47-BA95-814A3446B055}" type="presParOf" srcId="{CE286E45-59A4-0046-89A7-542DC8B15A29}" destId="{846601AC-2BDB-C849-80F2-0A14161C9A26}" srcOrd="0" destOrd="0" presId="urn:microsoft.com/office/officeart/2005/8/layout/hierarchy2"/>
    <dgm:cxn modelId="{4D2FA3E5-2552-054E-B16E-B1606923E7AC}" type="presParOf" srcId="{CE286E45-59A4-0046-89A7-542DC8B15A29}" destId="{4ECAA9BB-5803-C84B-A7AA-3FCC6A807DA0}" srcOrd="1" destOrd="0" presId="urn:microsoft.com/office/officeart/2005/8/layout/hierarchy2"/>
    <dgm:cxn modelId="{A7708DF6-522B-EA47-A4AA-D9CEDEF69F43}" type="presParOf" srcId="{B267A38D-8C11-B042-B29B-B36965DA5D2C}" destId="{AAEC3BD5-4A1F-7040-A811-43486952104B}" srcOrd="2" destOrd="0" presId="urn:microsoft.com/office/officeart/2005/8/layout/hierarchy2"/>
    <dgm:cxn modelId="{4CBA2574-F345-F540-B962-F920BF3801D8}" type="presParOf" srcId="{AAEC3BD5-4A1F-7040-A811-43486952104B}" destId="{E0A66692-109F-784F-A743-644FB93BF539}" srcOrd="0" destOrd="0" presId="urn:microsoft.com/office/officeart/2005/8/layout/hierarchy2"/>
    <dgm:cxn modelId="{3507BD98-3DCC-0F4D-8AB3-8574DD6B74DD}" type="presParOf" srcId="{B267A38D-8C11-B042-B29B-B36965DA5D2C}" destId="{BE613FF1-D966-2245-B089-42C5D9A536FF}" srcOrd="3" destOrd="0" presId="urn:microsoft.com/office/officeart/2005/8/layout/hierarchy2"/>
    <dgm:cxn modelId="{F7C2833C-3AE7-4E49-BE39-14501C388C57}" type="presParOf" srcId="{BE613FF1-D966-2245-B089-42C5D9A536FF}" destId="{12D51C74-FB4C-C644-BA2B-70FE2863C73E}" srcOrd="0" destOrd="0" presId="urn:microsoft.com/office/officeart/2005/8/layout/hierarchy2"/>
    <dgm:cxn modelId="{3EC8F030-4B84-7C48-BFA1-5966F672C857}" type="presParOf" srcId="{BE613FF1-D966-2245-B089-42C5D9A536FF}" destId="{DCDCAF65-F48F-5145-B7CB-1E67581850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82AE3-B6B2-714C-8DBD-DEF7A98582E6}">
      <dsp:nvSpPr>
        <dsp:cNvPr id="0" name=""/>
        <dsp:cNvSpPr/>
      </dsp:nvSpPr>
      <dsp:spPr>
        <a:xfrm rot="5400000">
          <a:off x="-168717" y="390079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1.0</a:t>
          </a:r>
        </a:p>
      </dsp:txBody>
      <dsp:txXfrm rot="-5400000">
        <a:off x="1" y="615035"/>
        <a:ext cx="787348" cy="337436"/>
      </dsp:txXfrm>
    </dsp:sp>
    <dsp:sp modelId="{517856ED-B8F9-2947-81AE-59ED8DE22FF1}">
      <dsp:nvSpPr>
        <dsp:cNvPr id="0" name=""/>
        <dsp:cNvSpPr/>
      </dsp:nvSpPr>
      <dsp:spPr>
        <a:xfrm rot="5400000">
          <a:off x="3125889" y="-2289659"/>
          <a:ext cx="107606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Sun Microsystems </a:t>
          </a:r>
          <a:r>
            <a:rPr lang="en-US" sz="1600" kern="1200" dirty="0" err="1"/>
            <a:t>en</a:t>
          </a:r>
          <a:r>
            <a:rPr lang="en-US" sz="1600" kern="1200" dirty="0"/>
            <a:t> 2008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Controles</a:t>
          </a:r>
          <a:r>
            <a:rPr lang="en-US" sz="1600" kern="1200" dirty="0"/>
            <a:t>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Destinado</a:t>
          </a:r>
          <a:r>
            <a:rPr lang="en-US" sz="1600" kern="1200" dirty="0"/>
            <a:t> a Desktop/Mobile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Versiones</a:t>
          </a:r>
          <a:r>
            <a:rPr lang="en-US" sz="1600" kern="1200" dirty="0"/>
            <a:t>: 1.1, 1.2, 1.3, 1.3.1</a:t>
          </a:r>
        </a:p>
      </dsp:txBody>
      <dsp:txXfrm rot="-5400000">
        <a:off x="787349" y="101410"/>
        <a:ext cx="5700622" cy="971011"/>
      </dsp:txXfrm>
    </dsp:sp>
    <dsp:sp modelId="{B7217432-92B9-B34B-80D9-2D7E2870871A}">
      <dsp:nvSpPr>
        <dsp:cNvPr id="0" name=""/>
        <dsp:cNvSpPr/>
      </dsp:nvSpPr>
      <dsp:spPr>
        <a:xfrm rot="5400000">
          <a:off x="-168717" y="1602624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827139"/>
                <a:satOff val="-4443"/>
                <a:lumOff val="15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827139"/>
                <a:satOff val="-4443"/>
                <a:lumOff val="15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2.0</a:t>
          </a:r>
        </a:p>
      </dsp:txBody>
      <dsp:txXfrm rot="-5400000">
        <a:off x="1" y="1827580"/>
        <a:ext cx="787348" cy="337436"/>
      </dsp:txXfrm>
    </dsp:sp>
    <dsp:sp modelId="{FA443BF6-EED8-A949-AE83-9E43D035A3DD}">
      <dsp:nvSpPr>
        <dsp:cNvPr id="0" name=""/>
        <dsp:cNvSpPr/>
      </dsp:nvSpPr>
      <dsp:spPr>
        <a:xfrm rot="5400000">
          <a:off x="3106347" y="-1077114"/>
          <a:ext cx="1115154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Oracle </a:t>
          </a:r>
          <a:r>
            <a:rPr lang="en-US" sz="1600" kern="1200" dirty="0" err="1"/>
            <a:t>en</a:t>
          </a:r>
          <a:r>
            <a:rPr lang="en-US" sz="1600" kern="1200" dirty="0"/>
            <a:t> 2011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Lazy binding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XML </a:t>
          </a:r>
          <a:r>
            <a:rPr lang="en-US" sz="1600" kern="1200" dirty="0" err="1"/>
            <a:t>Declarativo</a:t>
          </a:r>
          <a:r>
            <a:rPr lang="en-US" sz="1600" kern="1200" dirty="0"/>
            <a:t> </a:t>
          </a:r>
          <a:r>
            <a:rPr lang="en-US" sz="1600" kern="1200" dirty="0" err="1"/>
            <a:t>llamado</a:t>
          </a:r>
          <a:r>
            <a:rPr lang="en-US" sz="1600" kern="1200" dirty="0"/>
            <a:t> FXML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API Canvas</a:t>
          </a:r>
        </a:p>
      </dsp:txBody>
      <dsp:txXfrm rot="-5400000">
        <a:off x="787349" y="1296321"/>
        <a:ext cx="5698714" cy="1006280"/>
      </dsp:txXfrm>
    </dsp:sp>
    <dsp:sp modelId="{EFC4AAB4-8BC1-EA4D-9438-0EEC1ED4B69A}">
      <dsp:nvSpPr>
        <dsp:cNvPr id="0" name=""/>
        <dsp:cNvSpPr/>
      </dsp:nvSpPr>
      <dsp:spPr>
        <a:xfrm rot="5400000">
          <a:off x="-168717" y="2732977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8</a:t>
          </a:r>
        </a:p>
      </dsp:txBody>
      <dsp:txXfrm rot="-5400000">
        <a:off x="1" y="2957933"/>
        <a:ext cx="787348" cy="337436"/>
      </dsp:txXfrm>
    </dsp:sp>
    <dsp:sp modelId="{C864AB66-8FA6-4440-A52D-C7EEA53CE809}">
      <dsp:nvSpPr>
        <dsp:cNvPr id="0" name=""/>
        <dsp:cNvSpPr/>
      </dsp:nvSpPr>
      <dsp:spPr>
        <a:xfrm rot="5400000">
          <a:off x="3188538" y="53239"/>
          <a:ext cx="950771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2014 </a:t>
          </a: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1.8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Dialogs API / MathML / Rich Text / Printing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3D Graphics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</a:t>
          </a:r>
          <a:r>
            <a:rPr lang="en-US" sz="1600" kern="1200" dirty="0" err="1"/>
            <a:t>por</a:t>
          </a:r>
          <a:r>
            <a:rPr lang="en-US" sz="1600" kern="1200" dirty="0"/>
            <a:t> </a:t>
          </a:r>
          <a:r>
            <a:rPr lang="en-US" sz="1600" kern="1200" dirty="0" err="1"/>
            <a:t>defecto</a:t>
          </a:r>
          <a:endParaRPr lang="en-US" sz="1600" kern="1200" dirty="0"/>
        </a:p>
      </dsp:txBody>
      <dsp:txXfrm rot="-5400000">
        <a:off x="787349" y="2500842"/>
        <a:ext cx="5706738" cy="857945"/>
      </dsp:txXfrm>
    </dsp:sp>
    <dsp:sp modelId="{079A07FC-37F6-164F-8547-5C3C4DE0BC79}">
      <dsp:nvSpPr>
        <dsp:cNvPr id="0" name=""/>
        <dsp:cNvSpPr/>
      </dsp:nvSpPr>
      <dsp:spPr>
        <a:xfrm rot="5400000">
          <a:off x="-168717" y="3753500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2481417"/>
                <a:satOff val="-13328"/>
                <a:lumOff val="455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481417"/>
                <a:satOff val="-13328"/>
                <a:lumOff val="455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9</a:t>
          </a:r>
        </a:p>
      </dsp:txBody>
      <dsp:txXfrm rot="-5400000">
        <a:off x="1" y="3978456"/>
        <a:ext cx="787348" cy="337436"/>
      </dsp:txXfrm>
    </dsp:sp>
    <dsp:sp modelId="{8DDBC999-FBCB-D24A-BE6F-AC39FF66F542}">
      <dsp:nvSpPr>
        <dsp:cNvPr id="0" name=""/>
        <dsp:cNvSpPr/>
      </dsp:nvSpPr>
      <dsp:spPr>
        <a:xfrm rot="5400000">
          <a:off x="3298369" y="1073761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Jigsaw – </a:t>
          </a:r>
          <a:r>
            <a:rPr lang="en-US" sz="1500" kern="1200" dirty="0" err="1"/>
            <a:t>Modularización</a:t>
          </a:r>
          <a:r>
            <a:rPr lang="en-US" sz="1500" kern="1200" dirty="0"/>
            <a:t>: 7 </a:t>
          </a:r>
          <a:r>
            <a:rPr lang="en-US" sz="1500" kern="1200" dirty="0" err="1"/>
            <a:t>modulos</a:t>
          </a:r>
          <a:r>
            <a:rPr lang="en-US" sz="1500" kern="1200" dirty="0"/>
            <a:t> </a:t>
          </a:r>
          <a:r>
            <a:rPr lang="en-US" sz="1500" kern="1200" dirty="0" err="1"/>
            <a:t>jmod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Extracción</a:t>
          </a:r>
          <a:r>
            <a:rPr lang="en-US" sz="1500" kern="1200" dirty="0"/>
            <a:t> de las APIs de </a:t>
          </a:r>
          <a:r>
            <a:rPr lang="en-US" sz="1500" kern="1200" dirty="0" err="1"/>
            <a:t>controles</a:t>
          </a:r>
          <a:r>
            <a:rPr lang="en-US" sz="1500" kern="1200" dirty="0"/>
            <a:t> UI y CSS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Aún</a:t>
          </a:r>
          <a:r>
            <a:rPr lang="en-US" sz="1500" kern="1200" dirty="0"/>
            <a:t> </a:t>
          </a:r>
          <a:r>
            <a:rPr lang="en-US" sz="1500" kern="1200" dirty="0" err="1"/>
            <a:t>parte</a:t>
          </a:r>
          <a:r>
            <a:rPr lang="en-US" sz="1500" kern="1200" dirty="0"/>
            <a:t> del JDK</a:t>
          </a:r>
        </a:p>
      </dsp:txBody>
      <dsp:txXfrm rot="-5400000">
        <a:off x="787348" y="3620472"/>
        <a:ext cx="5717461" cy="659729"/>
      </dsp:txXfrm>
    </dsp:sp>
    <dsp:sp modelId="{82F88246-182F-6447-8760-25974B55A668}">
      <dsp:nvSpPr>
        <dsp:cNvPr id="0" name=""/>
        <dsp:cNvSpPr/>
      </dsp:nvSpPr>
      <dsp:spPr>
        <a:xfrm rot="5400000">
          <a:off x="-168717" y="4774022"/>
          <a:ext cx="1124784" cy="787348"/>
        </a:xfrm>
        <a:prstGeom prst="chevron">
          <a:avLst/>
        </a:prstGeom>
        <a:solidFill>
          <a:schemeClr val="accent1"/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11</a:t>
          </a:r>
        </a:p>
      </dsp:txBody>
      <dsp:txXfrm rot="-5400000">
        <a:off x="1" y="4998978"/>
        <a:ext cx="787348" cy="337436"/>
      </dsp:txXfrm>
    </dsp:sp>
    <dsp:sp modelId="{9C8FD1F5-DA11-614F-96C8-515D77C8205E}">
      <dsp:nvSpPr>
        <dsp:cNvPr id="0" name=""/>
        <dsp:cNvSpPr/>
      </dsp:nvSpPr>
      <dsp:spPr>
        <a:xfrm rot="5400000">
          <a:off x="3298369" y="2094284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Runtime </a:t>
          </a:r>
          <a:r>
            <a:rPr lang="en-US" sz="1500" kern="1200" dirty="0" err="1"/>
            <a:t>separado</a:t>
          </a:r>
          <a:r>
            <a:rPr lang="en-US" sz="1500" kern="1200" dirty="0"/>
            <a:t> del JDK (</a:t>
          </a:r>
          <a:r>
            <a:rPr lang="en-US" sz="1500" kern="1200" dirty="0" err="1"/>
            <a:t>OpenJFX</a:t>
          </a:r>
          <a:r>
            <a:rPr lang="en-US" sz="1500" kern="1200" dirty="0"/>
            <a:t>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Maven </a:t>
          </a:r>
          <a:r>
            <a:rPr lang="en-US" sz="1500" kern="1200" dirty="0" err="1"/>
            <a:t>integración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Mejora</a:t>
          </a:r>
          <a:r>
            <a:rPr lang="en-US" sz="1500" kern="1200" dirty="0"/>
            <a:t> de </a:t>
          </a:r>
          <a:r>
            <a:rPr lang="en-US" sz="1500" kern="1200" dirty="0" err="1"/>
            <a:t>Controles</a:t>
          </a:r>
          <a:r>
            <a:rPr lang="en-US" sz="1500" kern="1200" dirty="0"/>
            <a:t> (</a:t>
          </a:r>
          <a:r>
            <a:rPr lang="en-US" sz="1500" kern="1200" dirty="0" err="1"/>
            <a:t>TableView</a:t>
          </a:r>
          <a:r>
            <a:rPr lang="en-US" sz="1500" kern="1200" dirty="0"/>
            <a:t>, </a:t>
          </a:r>
          <a:r>
            <a:rPr lang="en-US" sz="1500" kern="1200" dirty="0" err="1"/>
            <a:t>SelectionModels</a:t>
          </a:r>
          <a:r>
            <a:rPr lang="en-US" sz="1500" kern="1200" dirty="0"/>
            <a:t>)</a:t>
          </a:r>
        </a:p>
      </dsp:txBody>
      <dsp:txXfrm rot="-5400000">
        <a:off x="787348" y="4640995"/>
        <a:ext cx="5717461" cy="659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663A0-9645-124A-A09A-C0111C9B9E5C}">
      <dsp:nvSpPr>
        <dsp:cNvPr id="0" name=""/>
        <dsp:cNvSpPr/>
      </dsp:nvSpPr>
      <dsp:spPr>
        <a:xfrm>
          <a:off x="2450" y="1574778"/>
          <a:ext cx="1124026" cy="5620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Root Node</a:t>
          </a:r>
        </a:p>
      </dsp:txBody>
      <dsp:txXfrm>
        <a:off x="18911" y="1591239"/>
        <a:ext cx="1091104" cy="529091"/>
      </dsp:txXfrm>
    </dsp:sp>
    <dsp:sp modelId="{458F3102-054E-AB49-B5F7-BABBC08B992E}">
      <dsp:nvSpPr>
        <dsp:cNvPr id="0" name=""/>
        <dsp:cNvSpPr/>
      </dsp:nvSpPr>
      <dsp:spPr>
        <a:xfrm rot="19457599">
          <a:off x="1074433" y="1677704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1680363"/>
        <a:ext cx="27684" cy="27684"/>
      </dsp:txXfrm>
    </dsp:sp>
    <dsp:sp modelId="{F0EC1C20-EC2D-8944-A4EE-3AB28D87DED9}">
      <dsp:nvSpPr>
        <dsp:cNvPr id="0" name=""/>
        <dsp:cNvSpPr/>
      </dsp:nvSpPr>
      <dsp:spPr>
        <a:xfrm>
          <a:off x="1576087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Branch Node</a:t>
          </a:r>
        </a:p>
      </dsp:txBody>
      <dsp:txXfrm>
        <a:off x="1592548" y="1268081"/>
        <a:ext cx="1091104" cy="529091"/>
      </dsp:txXfrm>
    </dsp:sp>
    <dsp:sp modelId="{F9CC2637-19CB-2243-8E1C-397946FAE706}">
      <dsp:nvSpPr>
        <dsp:cNvPr id="0" name=""/>
        <dsp:cNvSpPr/>
      </dsp:nvSpPr>
      <dsp:spPr>
        <a:xfrm rot="18289469">
          <a:off x="2531259" y="1192968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189786"/>
        <a:ext cx="39366" cy="39366"/>
      </dsp:txXfrm>
    </dsp:sp>
    <dsp:sp modelId="{853B4A94-A98C-4C44-AD0B-79975F719AC8}">
      <dsp:nvSpPr>
        <dsp:cNvPr id="0" name=""/>
        <dsp:cNvSpPr/>
      </dsp:nvSpPr>
      <dsp:spPr>
        <a:xfrm>
          <a:off x="3149724" y="605305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621766"/>
        <a:ext cx="1091104" cy="529091"/>
      </dsp:txXfrm>
    </dsp:sp>
    <dsp:sp modelId="{DBFE6B1D-AD02-A546-A15F-2D011C55E6A0}">
      <dsp:nvSpPr>
        <dsp:cNvPr id="0" name=""/>
        <dsp:cNvSpPr/>
      </dsp:nvSpPr>
      <dsp:spPr>
        <a:xfrm>
          <a:off x="2700114" y="1516126"/>
          <a:ext cx="44961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44961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3679" y="1521387"/>
        <a:ext cx="22480" cy="22480"/>
      </dsp:txXfrm>
    </dsp:sp>
    <dsp:sp modelId="{147FC41F-EAA7-444F-9CB6-062FC69DCDFB}">
      <dsp:nvSpPr>
        <dsp:cNvPr id="0" name=""/>
        <dsp:cNvSpPr/>
      </dsp:nvSpPr>
      <dsp:spPr>
        <a:xfrm>
          <a:off x="3149724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268081"/>
        <a:ext cx="1091104" cy="529091"/>
      </dsp:txXfrm>
    </dsp:sp>
    <dsp:sp modelId="{E455F4A5-19DF-DD4C-AEC4-A76404A31C88}">
      <dsp:nvSpPr>
        <dsp:cNvPr id="0" name=""/>
        <dsp:cNvSpPr/>
      </dsp:nvSpPr>
      <dsp:spPr>
        <a:xfrm rot="3310531">
          <a:off x="2531259" y="1839283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836102"/>
        <a:ext cx="39366" cy="39366"/>
      </dsp:txXfrm>
    </dsp:sp>
    <dsp:sp modelId="{846601AC-2BDB-C849-80F2-0A14161C9A26}">
      <dsp:nvSpPr>
        <dsp:cNvPr id="0" name=""/>
        <dsp:cNvSpPr/>
      </dsp:nvSpPr>
      <dsp:spPr>
        <a:xfrm>
          <a:off x="3149724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914397"/>
        <a:ext cx="1091104" cy="529091"/>
      </dsp:txXfrm>
    </dsp:sp>
    <dsp:sp modelId="{AAEC3BD5-4A1F-7040-A811-43486952104B}">
      <dsp:nvSpPr>
        <dsp:cNvPr id="0" name=""/>
        <dsp:cNvSpPr/>
      </dsp:nvSpPr>
      <dsp:spPr>
        <a:xfrm rot="2142401">
          <a:off x="1074433" y="2000862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2003521"/>
        <a:ext cx="27684" cy="27684"/>
      </dsp:txXfrm>
    </dsp:sp>
    <dsp:sp modelId="{12D51C74-FB4C-C644-BA2B-70FE2863C73E}">
      <dsp:nvSpPr>
        <dsp:cNvPr id="0" name=""/>
        <dsp:cNvSpPr/>
      </dsp:nvSpPr>
      <dsp:spPr>
        <a:xfrm>
          <a:off x="1576087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1592548" y="1914397"/>
        <a:ext cx="1091104" cy="529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1992D-D4E2-8649-8955-337B3F236B9A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14BA-899D-2D4E-BF49-6BE1B29B5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22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8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2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9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0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97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6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3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1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3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3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gif"/><Relationship Id="rId10" Type="http://schemas.openxmlformats.org/officeDocument/2006/relationships/image" Target="../media/image22.jp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5.jpeg"/><Relationship Id="rId5" Type="http://schemas.openxmlformats.org/officeDocument/2006/relationships/diagramData" Target="../diagrams/data1.xml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2.png"/><Relationship Id="rId5" Type="http://schemas.openxmlformats.org/officeDocument/2006/relationships/diagramData" Target="../diagrams/data2.xml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37CB86-E62E-1C48-BEFC-46EB65EA0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1" y="2285285"/>
            <a:ext cx="8791575" cy="52448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Gabriel Leonardo Díaz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1876422" y="629523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JAVAFX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D6F7-4120-4345-B2E4-77AC5A79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CONTROLES UI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1EAC89-BB89-AD49-AEA8-28D21A65BDB7}"/>
              </a:ext>
            </a:extLst>
          </p:cNvPr>
          <p:cNvSpPr/>
          <p:nvPr/>
        </p:nvSpPr>
        <p:spPr>
          <a:xfrm>
            <a:off x="1106688" y="6189277"/>
            <a:ext cx="866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Tomado</a:t>
            </a:r>
            <a:r>
              <a:rPr lang="en-US" dirty="0">
                <a:solidFill>
                  <a:schemeClr val="bg2"/>
                </a:solidFill>
              </a:rPr>
              <a:t> de: https://</a:t>
            </a:r>
            <a:r>
              <a:rPr lang="en-US" dirty="0" err="1">
                <a:solidFill>
                  <a:schemeClr val="bg2"/>
                </a:solidFill>
              </a:rPr>
              <a:t>wiki.openjdk.java.net</a:t>
            </a:r>
            <a:r>
              <a:rPr lang="en-US" dirty="0">
                <a:solidFill>
                  <a:schemeClr val="bg2"/>
                </a:solidFill>
              </a:rPr>
              <a:t>/display/</a:t>
            </a:r>
            <a:r>
              <a:rPr lang="en-US" dirty="0" err="1">
                <a:solidFill>
                  <a:schemeClr val="bg2"/>
                </a:solidFill>
              </a:rPr>
              <a:t>OpenJFX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UI+Controls+Architecture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D0177-E2F2-8446-8C84-DB606428A8BD}"/>
              </a:ext>
            </a:extLst>
          </p:cNvPr>
          <p:cNvSpPr txBox="1"/>
          <p:nvPr/>
        </p:nvSpPr>
        <p:spPr>
          <a:xfrm>
            <a:off x="1106688" y="1007983"/>
            <a:ext cx="1463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ComboBox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CheckBox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14225-316E-2B4F-BBC1-0D3BA97A3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88" y="2831213"/>
            <a:ext cx="5010002" cy="2596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230E-AB8B-8C41-A512-3B027D9307D7}"/>
              </a:ext>
            </a:extLst>
          </p:cNvPr>
          <p:cNvSpPr txBox="1"/>
          <p:nvPr/>
        </p:nvSpPr>
        <p:spPr>
          <a:xfrm>
            <a:off x="7155712" y="1460669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CONTROLES PERSONALIZADOS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82186-1AF6-7F43-BCFC-F2E76B55FA16}"/>
              </a:ext>
            </a:extLst>
          </p:cNvPr>
          <p:cNvSpPr txBox="1"/>
          <p:nvPr/>
        </p:nvSpPr>
        <p:spPr>
          <a:xfrm>
            <a:off x="3081883" y="1041687"/>
            <a:ext cx="1828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RadioButton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TableView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TreeTableView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TreeView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13C39-5DF5-134A-BC1C-3AD3D457D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965" y="2183387"/>
            <a:ext cx="4933625" cy="3467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1A3232-83E4-BD4C-AF94-C634BF1D0834}"/>
              </a:ext>
            </a:extLst>
          </p:cNvPr>
          <p:cNvSpPr txBox="1"/>
          <p:nvPr/>
        </p:nvSpPr>
        <p:spPr>
          <a:xfrm>
            <a:off x="2433608" y="2473596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112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37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PROPERTIES / BINDING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868E9-E686-8546-819F-0547C50BF08F}"/>
              </a:ext>
            </a:extLst>
          </p:cNvPr>
          <p:cNvSpPr txBox="1"/>
          <p:nvPr/>
        </p:nvSpPr>
        <p:spPr>
          <a:xfrm>
            <a:off x="1214898" y="1146207"/>
            <a:ext cx="331513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Paquete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Capacidad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ser</a:t>
            </a:r>
            <a:r>
              <a:rPr lang="en-US" dirty="0">
                <a:solidFill>
                  <a:schemeClr val="bg2"/>
                </a:solidFill>
              </a:rPr>
              <a:t> 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Agregar</a:t>
            </a:r>
            <a:r>
              <a:rPr lang="en-US" dirty="0">
                <a:solidFill>
                  <a:schemeClr val="bg2"/>
                </a:solidFill>
              </a:rPr>
              <a:t> Listeners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Tipos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Datos</a:t>
            </a:r>
            <a:r>
              <a:rPr lang="en-US" dirty="0">
                <a:solidFill>
                  <a:schemeClr val="bg2"/>
                </a:solidFill>
              </a:rPr>
              <a:t> Java: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IntegerProperty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LongProperty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DoubleProperty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StringProperty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ObjectProperty</a:t>
            </a:r>
            <a:r>
              <a:rPr lang="en-US" dirty="0">
                <a:solidFill>
                  <a:schemeClr val="bg2"/>
                </a:solidFill>
              </a:rPr>
              <a:t>&lt;T&gt;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ObservableList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ObservableSet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ObservableMap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Listeners: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InvalidationListener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ChangeListener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9AA6BC-544B-1A4B-B6E3-B931EDFC752D}"/>
              </a:ext>
            </a:extLst>
          </p:cNvPr>
          <p:cNvSpPr/>
          <p:nvPr/>
        </p:nvSpPr>
        <p:spPr>
          <a:xfrm>
            <a:off x="5800911" y="1146207"/>
            <a:ext cx="53800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JavaFXUnidirectionalBinding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>
                <a:solidFill>
                  <a:schemeClr val="bg2"/>
                </a:solidFill>
              </a:rPr>
              <a:t> name1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/>
                </a:solidFill>
              </a:rPr>
              <a:t>name2 =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"Leonardo"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name1.bind(name2);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name2.set(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 err="1">
                <a:solidFill>
                  <a:srgbClr val="6A8759"/>
                </a:solidFill>
              </a:rPr>
              <a:t>OtroNombre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D0B69-324C-8044-ADCF-F1BC641C1302}"/>
              </a:ext>
            </a:extLst>
          </p:cNvPr>
          <p:cNvSpPr txBox="1"/>
          <p:nvPr/>
        </p:nvSpPr>
        <p:spPr>
          <a:xfrm>
            <a:off x="6996223" y="2851575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UNIDIRECCIONAL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BIDIRECCIONAL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B182B-EBFA-2547-B028-45567B64FB2A}"/>
              </a:ext>
            </a:extLst>
          </p:cNvPr>
          <p:cNvSpPr/>
          <p:nvPr/>
        </p:nvSpPr>
        <p:spPr>
          <a:xfrm>
            <a:off x="5727314" y="3602836"/>
            <a:ext cx="49854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JavaFXBidirectinalBinding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txtName</a:t>
            </a:r>
            <a:r>
              <a:rPr lang="en-US" sz="1400" dirty="0">
                <a:solidFill>
                  <a:schemeClr val="bg2"/>
                </a:solidFill>
              </a:rPr>
              <a:t>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Persona p = new Persona(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txtName.textProperty</a:t>
            </a:r>
            <a:r>
              <a:rPr lang="en-US" sz="1400" dirty="0">
                <a:solidFill>
                  <a:schemeClr val="bg2"/>
                </a:solidFill>
              </a:rPr>
              <a:t>().</a:t>
            </a:r>
            <a:r>
              <a:rPr lang="en-US" sz="1400" dirty="0" err="1">
                <a:solidFill>
                  <a:schemeClr val="bg2"/>
                </a:solidFill>
              </a:rPr>
              <a:t>bindBidirectional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p.nameProperty</a:t>
            </a:r>
            <a:r>
              <a:rPr lang="en-US" sz="1400" dirty="0">
                <a:solidFill>
                  <a:schemeClr val="bg2"/>
                </a:solidFill>
              </a:rPr>
              <a:t>())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023A8-910E-1F48-BCBB-C31D0D50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756" y="5411012"/>
            <a:ext cx="2481472" cy="8660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2D837-0887-BB42-93FD-2F1455DCD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003" y="5056272"/>
            <a:ext cx="3645028" cy="1500894"/>
          </a:xfrm>
          <a:prstGeom prst="rect">
            <a:avLst/>
          </a:prstGeom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F1F2E61D-4625-D34D-AB70-4ACF8A12E9AD}"/>
              </a:ext>
            </a:extLst>
          </p:cNvPr>
          <p:cNvSpPr/>
          <p:nvPr/>
        </p:nvSpPr>
        <p:spPr>
          <a:xfrm>
            <a:off x="7830260" y="5727922"/>
            <a:ext cx="310740" cy="1575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0B38DD2-F20D-0D43-8550-CC5AB252AB0A}"/>
              </a:ext>
            </a:extLst>
          </p:cNvPr>
          <p:cNvSpPr/>
          <p:nvPr/>
        </p:nvSpPr>
        <p:spPr>
          <a:xfrm>
            <a:off x="8287193" y="2252913"/>
            <a:ext cx="407510" cy="2591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32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CSS y FXML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22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3905486" y="2661706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LIBRERIAS y CONTROLES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898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FRAMEWORKS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474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IDE PLUGINS / TOOLS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38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MOBILE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46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EN LA WEB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1921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6276546" y="3294319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417" y="2688499"/>
            <a:ext cx="495046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ABOUT ME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CF0F4-1942-BA4F-BBE9-5D7669BC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0819">
            <a:off x="684488" y="755700"/>
            <a:ext cx="1533547" cy="1916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96EDA5-EDA6-4749-90F5-E5D52F6FB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61" y="342313"/>
            <a:ext cx="2176448" cy="2176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EE57E8-5152-9B45-96A2-14D33205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89" y="3687828"/>
            <a:ext cx="2170560" cy="2170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0FE10A-7C70-CD4B-AE22-0A5601DA6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645" y="2363718"/>
            <a:ext cx="2956414" cy="2956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B13E3-7613-8C4E-88B0-1A6050331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2" y="3922097"/>
            <a:ext cx="1224104" cy="1224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0755C3-ABA2-644C-90D8-8BCEA8276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2498" y="3922097"/>
            <a:ext cx="1151619" cy="1224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A15570-C2BE-5743-8F87-690CD746B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2338" y="3922097"/>
            <a:ext cx="1159343" cy="122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8145F1-33D1-0549-9F3B-37E0AE08C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9169" y="5418089"/>
            <a:ext cx="3918275" cy="9431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D2790F-8F3C-E241-AE1A-660864764A88}"/>
              </a:ext>
            </a:extLst>
          </p:cNvPr>
          <p:cNvSpPr txBox="1"/>
          <p:nvPr/>
        </p:nvSpPr>
        <p:spPr>
          <a:xfrm>
            <a:off x="9906914" y="6215449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Next…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143155-B1A9-3E47-873D-0D8EB184A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2156" y="6014653"/>
            <a:ext cx="770924" cy="7709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032CC0-E55F-6949-A324-A4F4147D8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9590" y="664718"/>
            <a:ext cx="1699000" cy="1699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48725A-8777-7341-83D0-C0D050FC44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0564" y="729942"/>
            <a:ext cx="1401190" cy="1401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A5C227-9D72-E642-B2F2-8EB1C1A99D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03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03" y="3168481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APLICACIONES EMPRESARIALES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998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511002" y="39382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3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745" y="265793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EXTREME GUI MAKE OVER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DFFD5-3C03-414C-B205-933F7C4A1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145" y="1442424"/>
            <a:ext cx="8159262" cy="3342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07D90-FC04-484C-808B-6B5310E2FB4E}"/>
              </a:ext>
            </a:extLst>
          </p:cNvPr>
          <p:cNvSpPr txBox="1"/>
          <p:nvPr/>
        </p:nvSpPr>
        <p:spPr>
          <a:xfrm>
            <a:off x="2914573" y="5438751"/>
            <a:ext cx="309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Dirk </a:t>
            </a:r>
            <a:r>
              <a:rPr lang="en-US" b="1" dirty="0" err="1">
                <a:solidFill>
                  <a:schemeClr val="bg2"/>
                </a:solidFill>
              </a:rPr>
              <a:t>Lemmermann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DLSC Software and Consulting</a:t>
            </a: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dlemmermann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194DD-7D9E-3C48-B48F-318FA89D75ED}"/>
              </a:ext>
            </a:extLst>
          </p:cNvPr>
          <p:cNvSpPr txBox="1"/>
          <p:nvPr/>
        </p:nvSpPr>
        <p:spPr>
          <a:xfrm>
            <a:off x="7239378" y="5438751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Hendrik Ebbers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Karakun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hendrikebbers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31C32-4DFE-144F-AD7A-259C8F4FFA07}"/>
              </a:ext>
            </a:extLst>
          </p:cNvPr>
          <p:cNvSpPr txBox="1"/>
          <p:nvPr/>
        </p:nvSpPr>
        <p:spPr>
          <a:xfrm>
            <a:off x="2007599" y="1038449"/>
            <a:ext cx="338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JAVAFX DAYS 2018 Zurich, </a:t>
            </a:r>
            <a:r>
              <a:rPr lang="en-US" b="1" dirty="0" err="1">
                <a:solidFill>
                  <a:schemeClr val="bg2"/>
                </a:solidFill>
              </a:rPr>
              <a:t>Suiza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916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4478947" y="2086952"/>
            <a:ext cx="33169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126514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437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BÁSICOS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5394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DEMO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433308" y="145113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3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8" grpId="0"/>
      <p:bldP spid="20" grpId="0"/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2802B95-3ED8-3548-B270-17A5064E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77" y="379956"/>
            <a:ext cx="9905998" cy="5497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¿QUÉ ES JAVAFX?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37" y="1354789"/>
            <a:ext cx="3196899" cy="840833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RIA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RICH INTERNET APPLICATIONS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BC8357-158A-1749-96EA-5BC2AB676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7718" y="1307281"/>
            <a:ext cx="3184385" cy="8408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JAVA SWING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SUCESOR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26E7422-4F0F-CC46-A46F-C63ECB18C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6750" y="1354789"/>
            <a:ext cx="2423758" cy="9057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COMPETENCIA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 err="1">
                <a:solidFill>
                  <a:schemeClr val="bg2"/>
                </a:solidFill>
              </a:rPr>
              <a:t>alternativA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D23843-A6F2-DC4A-BABA-6CC59234E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84" y="2906240"/>
            <a:ext cx="2054494" cy="192405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E4BDE66-AA69-7248-AA62-3A706B2337E2}"/>
              </a:ext>
            </a:extLst>
          </p:cNvPr>
          <p:cNvGrpSpPr/>
          <p:nvPr/>
        </p:nvGrpSpPr>
        <p:grpSpPr>
          <a:xfrm>
            <a:off x="3169790" y="2762304"/>
            <a:ext cx="6121473" cy="2311900"/>
            <a:chOff x="3001459" y="2682897"/>
            <a:chExt cx="6121473" cy="23119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325A86-8D98-574D-953B-75136E19D86D}"/>
                </a:ext>
              </a:extLst>
            </p:cNvPr>
            <p:cNvGrpSpPr/>
            <p:nvPr/>
          </p:nvGrpSpPr>
          <p:grpSpPr>
            <a:xfrm>
              <a:off x="3001459" y="2682897"/>
              <a:ext cx="2694754" cy="2311900"/>
              <a:chOff x="3868158" y="2340892"/>
              <a:chExt cx="2694754" cy="23119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ED54E51-3C9A-2448-AA85-C74A6BBE7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06472">
                <a:off x="3868158" y="2508732"/>
                <a:ext cx="1414092" cy="161020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7453142-7F6A-8D4B-8262-AD2BA62FE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959140">
                <a:off x="4850154" y="2340892"/>
                <a:ext cx="1712758" cy="123656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694463A-9973-3F4E-AA87-A3B668508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0398" y="3269399"/>
                <a:ext cx="1719894" cy="1383393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77C9F28-92D9-9D40-B293-70E6B2F2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35212" y="2789187"/>
              <a:ext cx="3287720" cy="1924050"/>
            </a:xfrm>
            <a:prstGeom prst="rect">
              <a:avLst/>
            </a:prstGeom>
          </p:spPr>
        </p:pic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C3F21929-4635-DE4A-A7E2-E552C6CFB1B8}"/>
                </a:ext>
              </a:extLst>
            </p:cNvPr>
            <p:cNvSpPr/>
            <p:nvPr/>
          </p:nvSpPr>
          <p:spPr>
            <a:xfrm>
              <a:off x="5477863" y="3611404"/>
              <a:ext cx="482066" cy="456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F965395-C395-4948-95C6-568B91C48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153" y="2662006"/>
            <a:ext cx="1007822" cy="9493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627E93-59CD-F142-A1CA-0C785EA44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931" y="3868265"/>
            <a:ext cx="1035480" cy="10443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A989AFA-930F-374B-9D17-4E9534E3B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8786" y="5005675"/>
            <a:ext cx="1136189" cy="11361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4F83DD4-B5DA-3D4D-B159-88DC613C4046}"/>
              </a:ext>
            </a:extLst>
          </p:cNvPr>
          <p:cNvSpPr/>
          <p:nvPr/>
        </p:nvSpPr>
        <p:spPr>
          <a:xfrm>
            <a:off x="3506003" y="5361668"/>
            <a:ext cx="52445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IMPACTO VISUAL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FE3CD6-67C4-6E41-A9B1-9AD049747EDF}"/>
              </a:ext>
            </a:extLst>
          </p:cNvPr>
          <p:cNvSpPr/>
          <p:nvPr/>
        </p:nvSpPr>
        <p:spPr>
          <a:xfrm>
            <a:off x="404184" y="5096717"/>
            <a:ext cx="245849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EXPERIENCIA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DE USUARIO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CA50-55C0-1743-BBE4-FACB506FE6AF}"/>
              </a:ext>
            </a:extLst>
          </p:cNvPr>
          <p:cNvSpPr/>
          <p:nvPr/>
        </p:nvSpPr>
        <p:spPr>
          <a:xfrm rot="20479633">
            <a:off x="7349294" y="2881970"/>
            <a:ext cx="18485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GPU ACCELERATED</a:t>
            </a:r>
          </a:p>
        </p:txBody>
      </p:sp>
    </p:spTree>
    <p:extLst>
      <p:ext uri="{BB962C8B-B14F-4D97-AF65-F5344CB8AC3E}">
        <p14:creationId xmlns:p14="http://schemas.microsoft.com/office/powerpoint/2010/main" val="4000355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4" grpId="0" build="p"/>
      <p:bldP spid="25" grpId="0" build="p"/>
      <p:bldP spid="52" grpId="0"/>
      <p:bldP spid="5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594E85-779A-5442-BAF1-EB656128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85" y="328527"/>
            <a:ext cx="9905998" cy="5244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HISTORIA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87B95E8-7E11-FC42-BA2D-6FC06A11B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630947"/>
              </p:ext>
            </p:extLst>
          </p:nvPr>
        </p:nvGraphicFramePr>
        <p:xfrm>
          <a:off x="1378857" y="915743"/>
          <a:ext cx="6540500" cy="577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FF998E2-56D2-CC42-877C-024AAEF70F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5561" y="961013"/>
            <a:ext cx="1644712" cy="1791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3075A22B-2257-4341-A4EE-0131018CE24A}"/>
              </a:ext>
            </a:extLst>
          </p:cNvPr>
          <p:cNvSpPr/>
          <p:nvPr/>
        </p:nvSpPr>
        <p:spPr>
          <a:xfrm>
            <a:off x="9099272" y="2022203"/>
            <a:ext cx="653823" cy="661201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CDDF9E-CC14-F547-BA01-84A768092345}"/>
              </a:ext>
            </a:extLst>
          </p:cNvPr>
          <p:cNvGrpSpPr/>
          <p:nvPr/>
        </p:nvGrpSpPr>
        <p:grpSpPr>
          <a:xfrm>
            <a:off x="8949814" y="3852597"/>
            <a:ext cx="1716205" cy="827013"/>
            <a:chOff x="9314878" y="3483729"/>
            <a:chExt cx="1716205" cy="827013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00EEDC-7EB9-4245-A906-1124398DEF77}"/>
                </a:ext>
              </a:extLst>
            </p:cNvPr>
            <p:cNvSpPr/>
            <p:nvPr/>
          </p:nvSpPr>
          <p:spPr>
            <a:xfrm>
              <a:off x="9314878" y="3483729"/>
              <a:ext cx="1716205" cy="82701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2570C0-0ABA-E347-8ABC-49A801B38989}"/>
                </a:ext>
              </a:extLst>
            </p:cNvPr>
            <p:cNvSpPr txBox="1"/>
            <p:nvPr/>
          </p:nvSpPr>
          <p:spPr>
            <a:xfrm>
              <a:off x="9314878" y="352790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JDK</a:t>
              </a:r>
            </a:p>
          </p:txBody>
        </p:sp>
        <p:sp>
          <p:nvSpPr>
            <p:cNvPr id="24" name="Round Single Corner Rectangle 23">
              <a:extLst>
                <a:ext uri="{FF2B5EF4-FFF2-40B4-BE49-F238E27FC236}">
                  <a16:creationId xmlns:a16="http://schemas.microsoft.com/office/drawing/2014/main" id="{5ADC4577-1C05-544D-A543-DA126767E3B1}"/>
                </a:ext>
              </a:extLst>
            </p:cNvPr>
            <p:cNvSpPr/>
            <p:nvPr/>
          </p:nvSpPr>
          <p:spPr>
            <a:xfrm>
              <a:off x="10025743" y="3602202"/>
              <a:ext cx="832757" cy="595410"/>
            </a:xfrm>
            <a:prstGeom prst="round1Rect">
              <a:avLst>
                <a:gd name="adj" fmla="val 17496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JFX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F70B97-74B6-E34A-98F0-5069A817AF1C}"/>
              </a:ext>
            </a:extLst>
          </p:cNvPr>
          <p:cNvSpPr/>
          <p:nvPr/>
        </p:nvSpPr>
        <p:spPr>
          <a:xfrm>
            <a:off x="6157273" y="5666952"/>
            <a:ext cx="17620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OPEN SOURCE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9C588A-2E99-E941-872B-BE80797C5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784" y="1641603"/>
            <a:ext cx="1422400" cy="1422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51430A-9803-3944-9D42-7409D16CE71C}"/>
              </a:ext>
            </a:extLst>
          </p:cNvPr>
          <p:cNvSpPr/>
          <p:nvPr/>
        </p:nvSpPr>
        <p:spPr>
          <a:xfrm>
            <a:off x="693961" y="3088967"/>
            <a:ext cx="7910291" cy="16156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1E7CDA0-F06C-6847-9C7D-D968E8C70B82}"/>
              </a:ext>
            </a:extLst>
          </p:cNvPr>
          <p:cNvSpPr/>
          <p:nvPr/>
        </p:nvSpPr>
        <p:spPr>
          <a:xfrm>
            <a:off x="8147957" y="1387929"/>
            <a:ext cx="480791" cy="253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E111E-C869-574F-9385-741B4D162105}"/>
              </a:ext>
            </a:extLst>
          </p:cNvPr>
          <p:cNvSpPr/>
          <p:nvPr/>
        </p:nvSpPr>
        <p:spPr>
          <a:xfrm>
            <a:off x="8388352" y="6325382"/>
            <a:ext cx="3689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</a:t>
            </a:r>
            <a:r>
              <a:rPr lang="en-US" dirty="0" err="1">
                <a:solidFill>
                  <a:schemeClr val="bg2"/>
                </a:solidFill>
              </a:rPr>
              <a:t>en.wikipedia.org</a:t>
            </a:r>
            <a:r>
              <a:rPr lang="en-US" dirty="0">
                <a:solidFill>
                  <a:schemeClr val="bg2"/>
                </a:solidFill>
              </a:rPr>
              <a:t>/wiki/JavaFX</a:t>
            </a:r>
          </a:p>
        </p:txBody>
      </p:sp>
    </p:spTree>
    <p:extLst>
      <p:ext uri="{BB962C8B-B14F-4D97-AF65-F5344CB8AC3E}">
        <p14:creationId xmlns:p14="http://schemas.microsoft.com/office/powerpoint/2010/main" val="531230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38" y="327124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COMUNIDAD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234C8-272C-044C-A424-B5D4A443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61" y="738165"/>
            <a:ext cx="3527163" cy="2186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0BC55-C62F-9045-85AA-B7A66FA1F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749" y="1108054"/>
            <a:ext cx="1807029" cy="1807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7C57D-EA8A-2446-8A74-0E6FE283B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913" y="3335313"/>
            <a:ext cx="2640093" cy="72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5DA44-B234-9648-B088-56D5B887B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24" y="4625909"/>
            <a:ext cx="1616529" cy="1616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A4A610-3CF1-264D-B541-41EA6A68F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343" y="4481674"/>
            <a:ext cx="1905000" cy="1905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E62B43-ECBA-964F-9C37-3E5611D8B4E8}"/>
              </a:ext>
            </a:extLst>
          </p:cNvPr>
          <p:cNvSpPr/>
          <p:nvPr/>
        </p:nvSpPr>
        <p:spPr>
          <a:xfrm>
            <a:off x="2292391" y="2405180"/>
            <a:ext cx="43958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</a:t>
            </a:r>
            <a:r>
              <a:rPr lang="en-US" sz="8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JFX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30EC68-6566-3243-9B4E-8751668874B0}"/>
              </a:ext>
            </a:extLst>
          </p:cNvPr>
          <p:cNvGrpSpPr/>
          <p:nvPr/>
        </p:nvGrpSpPr>
        <p:grpSpPr>
          <a:xfrm>
            <a:off x="6952073" y="4752333"/>
            <a:ext cx="5101333" cy="1363680"/>
            <a:chOff x="6952073" y="5140368"/>
            <a:chExt cx="5101333" cy="13636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E93F8D-7A7F-E047-AF86-AD1CB7FF1519}"/>
                </a:ext>
              </a:extLst>
            </p:cNvPr>
            <p:cNvSpPr/>
            <p:nvPr/>
          </p:nvSpPr>
          <p:spPr>
            <a:xfrm>
              <a:off x="6952073" y="5980828"/>
              <a:ext cx="372332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fxexperience.com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6CB10E-5976-FB42-9176-677A51B9A99F}"/>
                </a:ext>
              </a:extLst>
            </p:cNvPr>
            <p:cNvSpPr/>
            <p:nvPr/>
          </p:nvSpPr>
          <p:spPr>
            <a:xfrm>
              <a:off x="6952073" y="5560598"/>
              <a:ext cx="443486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www.javafx-days.com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FD2CB7-CE24-EA4C-A4B7-65A38D7B011E}"/>
                </a:ext>
              </a:extLst>
            </p:cNvPr>
            <p:cNvSpPr/>
            <p:nvPr/>
          </p:nvSpPr>
          <p:spPr>
            <a:xfrm>
              <a:off x="6952073" y="5140368"/>
              <a:ext cx="510133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www.oracle.com</a:t>
              </a:r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/code-one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258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204708" y="20276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0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136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ARCHITECTURA JAVAFX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C84385-EDA6-4241-9178-8B66A3832C7F}"/>
              </a:ext>
            </a:extLst>
          </p:cNvPr>
          <p:cNvGrpSpPr/>
          <p:nvPr/>
        </p:nvGrpSpPr>
        <p:grpSpPr>
          <a:xfrm>
            <a:off x="1389461" y="1527311"/>
            <a:ext cx="4555257" cy="4485691"/>
            <a:chOff x="1716032" y="1983312"/>
            <a:chExt cx="4555257" cy="448569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12C3D-F6CE-D74D-AE68-40B0BC99F3FD}"/>
                </a:ext>
              </a:extLst>
            </p:cNvPr>
            <p:cNvSpPr/>
            <p:nvPr/>
          </p:nvSpPr>
          <p:spPr>
            <a:xfrm>
              <a:off x="1716033" y="1983312"/>
              <a:ext cx="2169169" cy="658196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JavaFX API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CC7FDDC-512D-6D44-BFC1-A14B4517F22F}"/>
                </a:ext>
              </a:extLst>
            </p:cNvPr>
            <p:cNvSpPr/>
            <p:nvPr/>
          </p:nvSpPr>
          <p:spPr>
            <a:xfrm>
              <a:off x="4102118" y="1983312"/>
              <a:ext cx="2169169" cy="6543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Scene Graph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A0D29B6-3790-AC44-8643-679F5B8B73A1}"/>
                </a:ext>
              </a:extLst>
            </p:cNvPr>
            <p:cNvSpPr/>
            <p:nvPr/>
          </p:nvSpPr>
          <p:spPr>
            <a:xfrm>
              <a:off x="1716032" y="2847164"/>
              <a:ext cx="4555255" cy="65075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Quantum Toolkit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8FB9CD-1031-DA42-9F8F-4190745352DE}"/>
                </a:ext>
              </a:extLst>
            </p:cNvPr>
            <p:cNvSpPr/>
            <p:nvPr/>
          </p:nvSpPr>
          <p:spPr>
            <a:xfrm>
              <a:off x="1716033" y="3703571"/>
              <a:ext cx="4555256" cy="1277912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JavaFX Graphics Engine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F2B5B02-5D47-7B4F-9100-5F2CB4FF2287}"/>
                </a:ext>
              </a:extLst>
            </p:cNvPr>
            <p:cNvSpPr/>
            <p:nvPr/>
          </p:nvSpPr>
          <p:spPr>
            <a:xfrm>
              <a:off x="1716032" y="5117160"/>
              <a:ext cx="4555254" cy="5286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JDK API and Tools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AE5C866-449F-D948-986B-66D6BB665DD2}"/>
                </a:ext>
              </a:extLst>
            </p:cNvPr>
            <p:cNvSpPr/>
            <p:nvPr/>
          </p:nvSpPr>
          <p:spPr>
            <a:xfrm>
              <a:off x="1716032" y="5841859"/>
              <a:ext cx="4555255" cy="627144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Java Virtual Machine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322341B-D1A0-224B-A7FC-1C49169C00AF}"/>
                </a:ext>
              </a:extLst>
            </p:cNvPr>
            <p:cNvSpPr/>
            <p:nvPr/>
          </p:nvSpPr>
          <p:spPr>
            <a:xfrm>
              <a:off x="1790000" y="4175034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Prism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987411D-ACF7-BE40-935F-315D7CB13A61}"/>
                </a:ext>
              </a:extLst>
            </p:cNvPr>
            <p:cNvSpPr/>
            <p:nvPr/>
          </p:nvSpPr>
          <p:spPr>
            <a:xfrm>
              <a:off x="2894400" y="4181619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GWT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0E9F16-E3BD-FA46-9C72-C7F90A130B3E}"/>
                </a:ext>
              </a:extLst>
            </p:cNvPr>
            <p:cNvSpPr/>
            <p:nvPr/>
          </p:nvSpPr>
          <p:spPr>
            <a:xfrm>
              <a:off x="4056424" y="4175034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View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0F8F3D-88C1-4740-BA71-08736F4F2CD5}"/>
                </a:ext>
              </a:extLst>
            </p:cNvPr>
            <p:cNvSpPr/>
            <p:nvPr/>
          </p:nvSpPr>
          <p:spPr>
            <a:xfrm>
              <a:off x="5186702" y="4175034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Media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1AD66DF-880D-0A4E-B828-6323497C50F3}"/>
                </a:ext>
              </a:extLst>
            </p:cNvPr>
            <p:cNvSpPr/>
            <p:nvPr/>
          </p:nvSpPr>
          <p:spPr>
            <a:xfrm>
              <a:off x="1790000" y="4538373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Win32GTK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F8D747-60DA-6448-B2AB-81865289A9C8}"/>
                </a:ext>
              </a:extLst>
            </p:cNvPr>
            <p:cNvSpPr/>
            <p:nvPr/>
          </p:nvSpPr>
          <p:spPr>
            <a:xfrm>
              <a:off x="2894400" y="4544958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OpenGL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0C1CF2-7D2A-404F-8F69-A4ACB6733DB8}"/>
                </a:ext>
              </a:extLst>
            </p:cNvPr>
            <p:cNvSpPr/>
            <p:nvPr/>
          </p:nvSpPr>
          <p:spPr>
            <a:xfrm>
              <a:off x="4056424" y="4538373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Kit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09DC07-7757-DC4D-B725-EAC1DE11D925}"/>
                </a:ext>
              </a:extLst>
            </p:cNvPr>
            <p:cNvSpPr/>
            <p:nvPr/>
          </p:nvSpPr>
          <p:spPr>
            <a:xfrm>
              <a:off x="5186702" y="4538373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G Stream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BA5638-5C2B-4842-B616-955E661AC56B}"/>
              </a:ext>
            </a:extLst>
          </p:cNvPr>
          <p:cNvSpPr txBox="1"/>
          <p:nvPr/>
        </p:nvSpPr>
        <p:spPr>
          <a:xfrm>
            <a:off x="7136715" y="2391163"/>
            <a:ext cx="3341914" cy="2616101"/>
          </a:xfrm>
          <a:prstGeom prst="rect">
            <a:avLst/>
          </a:prstGeom>
          <a:ln w="254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JAVAFX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javafx.application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javafx.stage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javafx.css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javafx.event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javafx.geometry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javafx.animation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9A192B-3DF6-854A-8129-E00C2D5722C6}"/>
              </a:ext>
            </a:extLst>
          </p:cNvPr>
          <p:cNvCxnSpPr>
            <a:cxnSpLocks/>
          </p:cNvCxnSpPr>
          <p:nvPr/>
        </p:nvCxnSpPr>
        <p:spPr>
          <a:xfrm>
            <a:off x="3558631" y="1932972"/>
            <a:ext cx="3432478" cy="79865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7EA0A29-0C31-1540-B4E7-38F31DDBC0C4}"/>
              </a:ext>
            </a:extLst>
          </p:cNvPr>
          <p:cNvSpPr/>
          <p:nvPr/>
        </p:nvSpPr>
        <p:spPr>
          <a:xfrm>
            <a:off x="2101086" y="6257177"/>
            <a:ext cx="878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Referencia</a:t>
            </a:r>
            <a:r>
              <a:rPr lang="en-US" dirty="0">
                <a:solidFill>
                  <a:schemeClr val="bg2"/>
                </a:solidFill>
              </a:rPr>
              <a:t>: https://</a:t>
            </a:r>
            <a:r>
              <a:rPr lang="en-US" dirty="0" err="1">
                <a:solidFill>
                  <a:schemeClr val="bg2"/>
                </a:solidFill>
              </a:rPr>
              <a:t>docs.oracle.com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javafx</a:t>
            </a:r>
            <a:r>
              <a:rPr lang="en-US" dirty="0">
                <a:solidFill>
                  <a:schemeClr val="bg2"/>
                </a:solidFill>
              </a:rPr>
              <a:t>/2/architecture/</a:t>
            </a:r>
            <a:r>
              <a:rPr lang="en-US" dirty="0" err="1">
                <a:solidFill>
                  <a:schemeClr val="bg2"/>
                </a:solidFill>
              </a:rPr>
              <a:t>jfxpub-architecture.htm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316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13" y="260257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SCENE GRAPH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D64A6A3-28CA-1B44-9ADE-B2F10F454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475979"/>
              </p:ext>
            </p:extLst>
          </p:nvPr>
        </p:nvGraphicFramePr>
        <p:xfrm>
          <a:off x="1406969" y="501899"/>
          <a:ext cx="4276202" cy="306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FAB97D-98D7-EA47-9652-86996F711FB6}"/>
              </a:ext>
            </a:extLst>
          </p:cNvPr>
          <p:cNvSpPr txBox="1"/>
          <p:nvPr/>
        </p:nvSpPr>
        <p:spPr>
          <a:xfrm>
            <a:off x="926950" y="3699102"/>
            <a:ext cx="5606629" cy="2646878"/>
          </a:xfrm>
          <a:prstGeom prst="rect">
            <a:avLst/>
          </a:prstGeom>
          <a:ln w="381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NODO JAVAFX</a:t>
            </a:r>
          </a:p>
          <a:p>
            <a:pPr algn="ctr"/>
            <a:endParaRPr lang="en-US" sz="20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Objeto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Gráfico</a:t>
            </a:r>
            <a:r>
              <a:rPr lang="en-US" dirty="0">
                <a:solidFill>
                  <a:schemeClr val="bg2"/>
                </a:solidFill>
              </a:rPr>
              <a:t> (2D o 3D): Circle, Rectangle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Control UI: Button, Label, </a:t>
            </a:r>
            <a:r>
              <a:rPr lang="en-US" dirty="0" err="1">
                <a:solidFill>
                  <a:schemeClr val="bg2"/>
                </a:solidFill>
              </a:rPr>
              <a:t>CheckBox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Containers (Layout): </a:t>
            </a:r>
            <a:r>
              <a:rPr lang="en-US" dirty="0" err="1">
                <a:solidFill>
                  <a:schemeClr val="bg2"/>
                </a:solidFill>
              </a:rPr>
              <a:t>BorderPane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GridPane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FlowPane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Elemento</a:t>
            </a:r>
            <a:r>
              <a:rPr lang="en-US" dirty="0">
                <a:solidFill>
                  <a:schemeClr val="bg2"/>
                </a:solidFill>
              </a:rPr>
              <a:t> Media: Audio, Video,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CF346-C856-F440-9A44-AE81B4FC6B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269" y="1404796"/>
            <a:ext cx="3286843" cy="1984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D090-D0E9-9642-9478-C2720C1CF9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4269" y="3657489"/>
            <a:ext cx="3229261" cy="2333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64749-E45E-4F42-843C-E0327FC4CC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9968" y="853009"/>
            <a:ext cx="3726405" cy="471952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B7D4D-1E19-CA4F-85C3-A976A80DD81C}"/>
              </a:ext>
            </a:extLst>
          </p:cNvPr>
          <p:cNvCxnSpPr>
            <a:cxnSpLocks/>
          </p:cNvCxnSpPr>
          <p:nvPr/>
        </p:nvCxnSpPr>
        <p:spPr>
          <a:xfrm flipH="1" flipV="1">
            <a:off x="7326775" y="3252486"/>
            <a:ext cx="659758" cy="62503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72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502</TotalTime>
  <Words>562</Words>
  <Application>Microsoft Macintosh PowerPoint</Application>
  <PresentationFormat>Widescreen</PresentationFormat>
  <Paragraphs>195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¿QUÉ ES JAVAFX?</vt:lpstr>
      <vt:lpstr>HISTORIA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JAVAFX</dc:title>
  <dc:creator>Microsoft Office User</dc:creator>
  <cp:lastModifiedBy>Microsoft Office User</cp:lastModifiedBy>
  <cp:revision>67</cp:revision>
  <dcterms:created xsi:type="dcterms:W3CDTF">2019-03-05T02:53:03Z</dcterms:created>
  <dcterms:modified xsi:type="dcterms:W3CDTF">2019-03-06T21:31:02Z</dcterms:modified>
</cp:coreProperties>
</file>